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8"/>
  </p:notesMasterIdLst>
  <p:sldIdLst>
    <p:sldId id="364" r:id="rId2"/>
    <p:sldId id="319" r:id="rId3"/>
    <p:sldId id="355" r:id="rId4"/>
    <p:sldId id="365" r:id="rId5"/>
    <p:sldId id="366" r:id="rId6"/>
    <p:sldId id="367" r:id="rId7"/>
    <p:sldId id="384" r:id="rId8"/>
    <p:sldId id="285" r:id="rId9"/>
    <p:sldId id="397" r:id="rId10"/>
    <p:sldId id="376" r:id="rId11"/>
    <p:sldId id="385" r:id="rId12"/>
    <p:sldId id="398" r:id="rId13"/>
    <p:sldId id="399" r:id="rId14"/>
    <p:sldId id="358" r:id="rId15"/>
    <p:sldId id="337" r:id="rId16"/>
    <p:sldId id="359" r:id="rId17"/>
    <p:sldId id="368" r:id="rId18"/>
    <p:sldId id="381" r:id="rId19"/>
    <p:sldId id="379" r:id="rId20"/>
    <p:sldId id="360" r:id="rId21"/>
    <p:sldId id="371" r:id="rId22"/>
    <p:sldId id="271" r:id="rId23"/>
    <p:sldId id="383" r:id="rId24"/>
    <p:sldId id="400" r:id="rId25"/>
    <p:sldId id="386" r:id="rId26"/>
    <p:sldId id="387" r:id="rId27"/>
    <p:sldId id="389" r:id="rId28"/>
    <p:sldId id="391" r:id="rId29"/>
    <p:sldId id="392" r:id="rId30"/>
    <p:sldId id="396" r:id="rId31"/>
    <p:sldId id="394" r:id="rId32"/>
    <p:sldId id="292" r:id="rId33"/>
    <p:sldId id="403" r:id="rId34"/>
    <p:sldId id="345" r:id="rId35"/>
    <p:sldId id="374" r:id="rId36"/>
    <p:sldId id="402" r:id="rId37"/>
  </p:sldIdLst>
  <p:sldSz cx="19477038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2FA"/>
    <a:srgbClr val="25273B"/>
    <a:srgbClr val="1C1E32"/>
    <a:srgbClr val="212837"/>
    <a:srgbClr val="181B2C"/>
    <a:srgbClr val="8BC540"/>
    <a:srgbClr val="FE7334"/>
    <a:srgbClr val="F9D439"/>
    <a:srgbClr val="6D990B"/>
    <a:srgbClr val="74A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69EDE-6269-493B-BA7C-E794609F1F17}" v="69" dt="2023-04-30T19:00:23.847"/>
    <p1510:client id="{160B2593-1632-47C9-BE43-45B0CB5ADA3F}" v="33" dt="2023-04-30T13:50:45.046"/>
    <p1510:client id="{1DB2354B-993D-455A-B956-706EC4120F3F}" v="8" dt="2023-04-30T19:47:03.850"/>
    <p1510:client id="{2DD87259-4E37-43D8-82F4-300906E5476D}" v="493" dt="2023-04-30T18:53:19.899"/>
    <p1510:client id="{465AC3C1-7390-4267-A7BA-80CC9ABA88C5}" v="21" dt="2023-04-30T19:29:01.553"/>
    <p1510:client id="{4BA92670-5B6E-430D-8A4D-D82D3CB93B22}" v="647" dt="2023-04-30T17:59:07.130"/>
    <p1510:client id="{4FA2945E-C9FA-4ADB-BE80-1E99059DC4B0}" v="5" dt="2023-04-30T17:35:28.608"/>
    <p1510:client id="{50298EF8-B6CB-4BED-AF23-A1880C8FBB0E}" v="136" dt="2023-04-30T14:41:51.916"/>
    <p1510:client id="{50B6770E-262B-4947-9DAB-3B39FC9D9127}" v="109" dt="2023-04-30T13:45:17.427"/>
    <p1510:client id="{5549F77B-2D8F-4A82-B81E-87B183B83470}" v="289" dt="2023-04-30T20:00:01.555"/>
    <p1510:client id="{56E385A5-A68D-416B-A629-154EF9637596}" v="397" dt="2023-04-30T15:19:30.791"/>
    <p1510:client id="{57A17F7D-3B05-4DE0-BA8F-98303B8D4B12}" v="713" dt="2023-04-30T18:44:39.849"/>
    <p1510:client id="{5C27FF3B-6F9E-41FC-A674-D1C4EF26F0CE}" v="105" dt="2023-04-30T14:01:51.247"/>
    <p1510:client id="{6BF48234-4742-4918-9F55-24958147AD8B}" v="484" dt="2023-04-30T16:49:00.635"/>
    <p1510:client id="{74AB763E-287C-4331-98FE-71F638AECA5A}" v="2" dt="2023-04-30T14:59:18.801"/>
    <p1510:client id="{7A7F31E2-3B68-4E46-9588-EA5ACCF4CF4F}" v="37" dt="2023-04-30T14:47:19.076"/>
    <p1510:client id="{833C3F10-1C12-414C-94C7-6EB385AD5816}" v="18" dt="2023-04-30T18:59:59.436"/>
    <p1510:client id="{94EF4789-FDF3-4BC0-BCFB-34659EA43E3E}" v="30" dt="2023-04-30T14:12:44.496"/>
    <p1510:client id="{9B5895AB-C37E-4B8D-9C99-ED3A5322343C}" v="10" dt="2023-04-30T13:49:29.437"/>
    <p1510:client id="{9BEF060F-85FB-4F68-8A2A-F16BADF0DCA4}" v="3" dt="2023-04-30T14:04:55.568"/>
    <p1510:client id="{ADD2304C-54B6-45C7-AD86-F0DFF079E651}" v="8" dt="2023-04-30T16:49:52.441"/>
    <p1510:client id="{B128E14D-C393-4314-9396-12F8C8588E48}" v="20" dt="2023-04-30T20:03:43.034"/>
    <p1510:client id="{BD626F85-5885-4684-907B-5BE573C687B0}" v="34" dt="2023-04-30T17:17:08.844"/>
    <p1510:client id="{BE7B3421-D727-4995-9825-B9BAB7E327BE}" v="635" dt="2023-04-30T18:54:31.359"/>
    <p1510:client id="{D6C8C9BD-AF90-4D18-B644-9BD32CD0C524}" v="243" dt="2023-04-30T15:15:45.750"/>
    <p1510:client id="{E2E676AC-6F64-4C6D-A8D5-5CC81F1D6A51}" v="544" dt="2023-04-30T14:37:48.181"/>
    <p1510:client id="{EE609FFA-2DEB-43D2-8078-C5A2E7D7AD31}" v="30" dt="2023-04-30T19:41:28.752"/>
    <p1510:client id="{F6AD4CED-4691-45B0-974A-335581ACB6B4}" v="81" dt="2023-04-30T13:56:47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VI VERMA" userId="09d29a416b050345" providerId="Windows Live" clId="Web-{F6AD4CED-4691-45B0-974A-335581ACB6B4}"/>
    <pc:docChg chg="modSld">
      <pc:chgData name="JAHNVI VERMA" userId="09d29a416b050345" providerId="Windows Live" clId="Web-{F6AD4CED-4691-45B0-974A-335581ACB6B4}" dt="2023-04-30T13:56:47.879" v="48" actId="20577"/>
      <pc:docMkLst>
        <pc:docMk/>
      </pc:docMkLst>
      <pc:sldChg chg="modSp">
        <pc:chgData name="JAHNVI VERMA" userId="09d29a416b050345" providerId="Windows Live" clId="Web-{F6AD4CED-4691-45B0-974A-335581ACB6B4}" dt="2023-04-30T13:56:47.879" v="48" actId="20577"/>
        <pc:sldMkLst>
          <pc:docMk/>
          <pc:sldMk cId="2721812316" sldId="358"/>
        </pc:sldMkLst>
        <pc:spChg chg="mod">
          <ac:chgData name="JAHNVI VERMA" userId="09d29a416b050345" providerId="Windows Live" clId="Web-{F6AD4CED-4691-45B0-974A-335581ACB6B4}" dt="2023-04-30T13:56:47.879" v="48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F6AD4CED-4691-45B0-974A-335581ACB6B4}" dt="2023-04-30T13:52:39.637" v="44" actId="20577"/>
          <ac:spMkLst>
            <pc:docMk/>
            <pc:sldMk cId="2721812316" sldId="358"/>
            <ac:spMk id="11" creationId="{A4F6CAAF-2F35-E712-2372-88B43C6BF8C5}"/>
          </ac:spMkLst>
        </pc:spChg>
        <pc:spChg chg="mod">
          <ac:chgData name="JAHNVI VERMA" userId="09d29a416b050345" providerId="Windows Live" clId="Web-{F6AD4CED-4691-45B0-974A-335581ACB6B4}" dt="2023-04-30T13:52:49.543" v="47" actId="1076"/>
          <ac:spMkLst>
            <pc:docMk/>
            <pc:sldMk cId="2721812316" sldId="358"/>
            <ac:spMk id="19" creationId="{83C63646-0259-59A2-9375-88982EDE8451}"/>
          </ac:spMkLst>
        </pc:spChg>
        <pc:spChg chg="mod">
          <ac:chgData name="JAHNVI VERMA" userId="09d29a416b050345" providerId="Windows Live" clId="Web-{F6AD4CED-4691-45B0-974A-335581ACB6B4}" dt="2023-04-30T13:52:45.824" v="45" actId="1076"/>
          <ac:spMkLst>
            <pc:docMk/>
            <pc:sldMk cId="2721812316" sldId="358"/>
            <ac:spMk id="20" creationId="{AFD6CB25-BC56-02D1-0B22-AEFA9683A94E}"/>
          </ac:spMkLst>
        </pc:spChg>
      </pc:sldChg>
    </pc:docChg>
  </pc:docChgLst>
  <pc:docChgLst>
    <pc:chgData name="JAHNVI VERMA" userId="09d29a416b050345" providerId="Windows Live" clId="Web-{E2E676AC-6F64-4C6D-A8D5-5CC81F1D6A51}"/>
    <pc:docChg chg="delSld modSld">
      <pc:chgData name="JAHNVI VERMA" userId="09d29a416b050345" providerId="Windows Live" clId="Web-{E2E676AC-6F64-4C6D-A8D5-5CC81F1D6A51}" dt="2023-04-30T14:37:48.181" v="538"/>
      <pc:docMkLst>
        <pc:docMk/>
      </pc:docMkLst>
      <pc:sldChg chg="modSp">
        <pc:chgData name="JAHNVI VERMA" userId="09d29a416b050345" providerId="Windows Live" clId="Web-{E2E676AC-6F64-4C6D-A8D5-5CC81F1D6A51}" dt="2023-04-30T14:21:00.196" v="255" actId="20577"/>
        <pc:sldMkLst>
          <pc:docMk/>
          <pc:sldMk cId="2721812316" sldId="358"/>
        </pc:sldMkLst>
        <pc:spChg chg="mod">
          <ac:chgData name="JAHNVI VERMA" userId="09d29a416b050345" providerId="Windows Live" clId="Web-{E2E676AC-6F64-4C6D-A8D5-5CC81F1D6A51}" dt="2023-04-30T14:15:14.467" v="237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E2E676AC-6F64-4C6D-A8D5-5CC81F1D6A51}" dt="2023-04-30T14:21:00.196" v="255" actId="20577"/>
          <ac:spMkLst>
            <pc:docMk/>
            <pc:sldMk cId="2721812316" sldId="358"/>
            <ac:spMk id="19" creationId="{83C63646-0259-59A2-9375-88982EDE8451}"/>
          </ac:spMkLst>
        </pc:spChg>
        <pc:spChg chg="mod">
          <ac:chgData name="JAHNVI VERMA" userId="09d29a416b050345" providerId="Windows Live" clId="Web-{E2E676AC-6F64-4C6D-A8D5-5CC81F1D6A51}" dt="2023-04-30T14:07:46.890" v="236" actId="20577"/>
          <ac:spMkLst>
            <pc:docMk/>
            <pc:sldMk cId="2721812316" sldId="358"/>
            <ac:spMk id="20" creationId="{AFD6CB25-BC56-02D1-0B22-AEFA9683A94E}"/>
          </ac:spMkLst>
        </pc:spChg>
      </pc:sldChg>
      <pc:sldChg chg="modSp">
        <pc:chgData name="JAHNVI VERMA" userId="09d29a416b050345" providerId="Windows Live" clId="Web-{E2E676AC-6F64-4C6D-A8D5-5CC81F1D6A51}" dt="2023-04-30T14:37:26.274" v="537" actId="20577"/>
        <pc:sldMkLst>
          <pc:docMk/>
          <pc:sldMk cId="532789673" sldId="359"/>
        </pc:sldMkLst>
        <pc:spChg chg="mod">
          <ac:chgData name="JAHNVI VERMA" userId="09d29a416b050345" providerId="Windows Live" clId="Web-{E2E676AC-6F64-4C6D-A8D5-5CC81F1D6A51}" dt="2023-04-30T14:37:26.274" v="537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del">
        <pc:chgData name="JAHNVI VERMA" userId="09d29a416b050345" providerId="Windows Live" clId="Web-{E2E676AC-6F64-4C6D-A8D5-5CC81F1D6A51}" dt="2023-04-30T14:37:48.181" v="538"/>
        <pc:sldMkLst>
          <pc:docMk/>
          <pc:sldMk cId="4124259059" sldId="373"/>
        </pc:sldMkLst>
      </pc:sldChg>
    </pc:docChg>
  </pc:docChgLst>
  <pc:docChgLst>
    <pc:chgData name="Guest User" providerId="Windows Live" clId="Web-{4FA2945E-C9FA-4ADB-BE80-1E99059DC4B0}"/>
    <pc:docChg chg="addSld delSld modSld sldOrd">
      <pc:chgData name="Guest User" userId="" providerId="Windows Live" clId="Web-{4FA2945E-C9FA-4ADB-BE80-1E99059DC4B0}" dt="2023-04-30T17:35:28.608" v="4"/>
      <pc:docMkLst>
        <pc:docMk/>
      </pc:docMkLst>
      <pc:sldChg chg="del">
        <pc:chgData name="Guest User" userId="" providerId="Windows Live" clId="Web-{4FA2945E-C9FA-4ADB-BE80-1E99059DC4B0}" dt="2023-04-30T17:26:15.325" v="1"/>
        <pc:sldMkLst>
          <pc:docMk/>
          <pc:sldMk cId="763807510" sldId="357"/>
        </pc:sldMkLst>
      </pc:sldChg>
      <pc:sldChg chg="modSp">
        <pc:chgData name="Guest User" userId="" providerId="Windows Live" clId="Web-{4FA2945E-C9FA-4ADB-BE80-1E99059DC4B0}" dt="2023-04-30T17:34:27.075" v="3" actId="20577"/>
        <pc:sldMkLst>
          <pc:docMk/>
          <pc:sldMk cId="2721812316" sldId="358"/>
        </pc:sldMkLst>
        <pc:spChg chg="mod">
          <ac:chgData name="Guest User" userId="" providerId="Windows Live" clId="Web-{4FA2945E-C9FA-4ADB-BE80-1E99059DC4B0}" dt="2023-04-30T17:34:27.075" v="3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add ord replId">
        <pc:chgData name="Guest User" userId="" providerId="Windows Live" clId="Web-{4FA2945E-C9FA-4ADB-BE80-1E99059DC4B0}" dt="2023-04-30T17:35:28.608" v="4"/>
        <pc:sldMkLst>
          <pc:docMk/>
          <pc:sldMk cId="166224628" sldId="384"/>
        </pc:sldMkLst>
      </pc:sldChg>
    </pc:docChg>
  </pc:docChgLst>
  <pc:docChgLst>
    <pc:chgData name="Guest User" providerId="Windows Live" clId="Web-{94EF4789-FDF3-4BC0-BCFB-34659EA43E3E}"/>
    <pc:docChg chg="delSld modSld">
      <pc:chgData name="Guest User" userId="" providerId="Windows Live" clId="Web-{94EF4789-FDF3-4BC0-BCFB-34659EA43E3E}" dt="2023-04-30T14:12:44.496" v="22" actId="1076"/>
      <pc:docMkLst>
        <pc:docMk/>
      </pc:docMkLst>
      <pc:sldChg chg="del">
        <pc:chgData name="Guest User" userId="" providerId="Windows Live" clId="Web-{94EF4789-FDF3-4BC0-BCFB-34659EA43E3E}" dt="2023-04-30T13:38:30.908" v="0"/>
        <pc:sldMkLst>
          <pc:docMk/>
          <pc:sldMk cId="1599391798" sldId="260"/>
        </pc:sldMkLst>
      </pc:sldChg>
      <pc:sldChg chg="modSp">
        <pc:chgData name="Guest User" userId="" providerId="Windows Live" clId="Web-{94EF4789-FDF3-4BC0-BCFB-34659EA43E3E}" dt="2023-04-30T14:12:44.496" v="22" actId="1076"/>
        <pc:sldMkLst>
          <pc:docMk/>
          <pc:sldMk cId="3510387646" sldId="355"/>
        </pc:sldMkLst>
        <pc:spChg chg="mod">
          <ac:chgData name="Guest User" userId="" providerId="Windows Live" clId="Web-{94EF4789-FDF3-4BC0-BCFB-34659EA43E3E}" dt="2023-04-30T14:12:01.526" v="20" actId="1076"/>
          <ac:spMkLst>
            <pc:docMk/>
            <pc:sldMk cId="3510387646" sldId="355"/>
            <ac:spMk id="35" creationId="{B6B006E5-3276-4213-86A2-CE6E6D8D4693}"/>
          </ac:spMkLst>
        </pc:spChg>
        <pc:spChg chg="mod">
          <ac:chgData name="Guest User" userId="" providerId="Windows Live" clId="Web-{94EF4789-FDF3-4BC0-BCFB-34659EA43E3E}" dt="2023-04-30T14:11:52.760" v="19" actId="20577"/>
          <ac:spMkLst>
            <pc:docMk/>
            <pc:sldMk cId="3510387646" sldId="355"/>
            <ac:spMk id="36" creationId="{C8F04FD0-0FF1-4286-AE78-2117B3E08A4F}"/>
          </ac:spMkLst>
        </pc:spChg>
        <pc:spChg chg="mod">
          <ac:chgData name="Guest User" userId="" providerId="Windows Live" clId="Web-{94EF4789-FDF3-4BC0-BCFB-34659EA43E3E}" dt="2023-04-30T14:11:39.166" v="15" actId="1076"/>
          <ac:spMkLst>
            <pc:docMk/>
            <pc:sldMk cId="3510387646" sldId="355"/>
            <ac:spMk id="42" creationId="{116FC364-2265-48A3-B762-CABC5C4EA946}"/>
          </ac:spMkLst>
        </pc:spChg>
        <pc:spChg chg="mod">
          <ac:chgData name="Guest User" userId="" providerId="Windows Live" clId="Web-{94EF4789-FDF3-4BC0-BCFB-34659EA43E3E}" dt="2023-04-30T14:12:44.496" v="21" actId="1076"/>
          <ac:spMkLst>
            <pc:docMk/>
            <pc:sldMk cId="3510387646" sldId="355"/>
            <ac:spMk id="47" creationId="{FA4FD726-3D32-4F40-9687-E4160D256FA7}"/>
          </ac:spMkLst>
        </pc:spChg>
        <pc:spChg chg="mod">
          <ac:chgData name="Guest User" userId="" providerId="Windows Live" clId="Web-{94EF4789-FDF3-4BC0-BCFB-34659EA43E3E}" dt="2023-04-30T14:12:44.496" v="22" actId="1076"/>
          <ac:spMkLst>
            <pc:docMk/>
            <pc:sldMk cId="3510387646" sldId="355"/>
            <ac:spMk id="48" creationId="{EE75E830-66E6-4BDB-9A17-FCD5069DA12E}"/>
          </ac:spMkLst>
        </pc:spChg>
      </pc:sldChg>
      <pc:sldChg chg="modSp">
        <pc:chgData name="Guest User" userId="" providerId="Windows Live" clId="Web-{94EF4789-FDF3-4BC0-BCFB-34659EA43E3E}" dt="2023-04-30T14:08:51.223" v="3" actId="1076"/>
        <pc:sldMkLst>
          <pc:docMk/>
          <pc:sldMk cId="1427445466" sldId="365"/>
        </pc:sldMkLst>
        <pc:spChg chg="mod">
          <ac:chgData name="Guest User" userId="" providerId="Windows Live" clId="Web-{94EF4789-FDF3-4BC0-BCFB-34659EA43E3E}" dt="2023-04-30T14:08:51.223" v="3" actId="1076"/>
          <ac:spMkLst>
            <pc:docMk/>
            <pc:sldMk cId="1427445466" sldId="365"/>
            <ac:spMk id="3" creationId="{042FA7D9-8E02-44C1-BC79-2C31105B6B66}"/>
          </ac:spMkLst>
        </pc:spChg>
      </pc:sldChg>
      <pc:sldChg chg="modSp">
        <pc:chgData name="Guest User" userId="" providerId="Windows Live" clId="Web-{94EF4789-FDF3-4BC0-BCFB-34659EA43E3E}" dt="2023-04-30T14:08:13.175" v="2" actId="20577"/>
        <pc:sldMkLst>
          <pc:docMk/>
          <pc:sldMk cId="1393166129" sldId="371"/>
        </pc:sldMkLst>
        <pc:spChg chg="mod">
          <ac:chgData name="Guest User" userId="" providerId="Windows Live" clId="Web-{94EF4789-FDF3-4BC0-BCFB-34659EA43E3E}" dt="2023-04-30T14:08:13.175" v="2" actId="20577"/>
          <ac:spMkLst>
            <pc:docMk/>
            <pc:sldMk cId="1393166129" sldId="371"/>
            <ac:spMk id="10" creationId="{27F33DFE-48CB-437A-8C41-E7476610FAC9}"/>
          </ac:spMkLst>
        </pc:spChg>
      </pc:sldChg>
      <pc:sldChg chg="modSp">
        <pc:chgData name="Guest User" userId="" providerId="Windows Live" clId="Web-{94EF4789-FDF3-4BC0-BCFB-34659EA43E3E}" dt="2023-04-30T14:09:34.818" v="4" actId="1076"/>
        <pc:sldMkLst>
          <pc:docMk/>
          <pc:sldMk cId="3729289313" sldId="372"/>
        </pc:sldMkLst>
        <pc:spChg chg="mod">
          <ac:chgData name="Guest User" userId="" providerId="Windows Live" clId="Web-{94EF4789-FDF3-4BC0-BCFB-34659EA43E3E}" dt="2023-04-30T14:09:34.818" v="4" actId="1076"/>
          <ac:spMkLst>
            <pc:docMk/>
            <pc:sldMk cId="3729289313" sldId="372"/>
            <ac:spMk id="28" creationId="{BFDB607F-127A-4122-BEC6-F2B2C61435AC}"/>
          </ac:spMkLst>
        </pc:spChg>
      </pc:sldChg>
    </pc:docChg>
  </pc:docChgLst>
  <pc:docChgLst>
    <pc:chgData name="Guest User" providerId="Windows Live" clId="Web-{50B6770E-262B-4947-9DAB-3B39FC9D9127}"/>
    <pc:docChg chg="addSld delSld modSld sldOrd">
      <pc:chgData name="Guest User" userId="" providerId="Windows Live" clId="Web-{50B6770E-262B-4947-9DAB-3B39FC9D9127}" dt="2023-04-30T13:45:17.427" v="98"/>
      <pc:docMkLst>
        <pc:docMk/>
      </pc:docMkLst>
      <pc:sldChg chg="delSp modSp">
        <pc:chgData name="Guest User" userId="" providerId="Windows Live" clId="Web-{50B6770E-262B-4947-9DAB-3B39FC9D9127}" dt="2023-04-30T13:35:38.187" v="31" actId="20577"/>
        <pc:sldMkLst>
          <pc:docMk/>
          <pc:sldMk cId="1809288882" sldId="360"/>
        </pc:sldMkLst>
        <pc:spChg chg="mod">
          <ac:chgData name="Guest User" userId="" providerId="Windows Live" clId="Web-{50B6770E-262B-4947-9DAB-3B39FC9D9127}" dt="2023-04-30T13:35:38.187" v="31" actId="20577"/>
          <ac:spMkLst>
            <pc:docMk/>
            <pc:sldMk cId="1809288882" sldId="360"/>
            <ac:spMk id="8" creationId="{B0A1C5D8-F744-4331-A7A3-44D80D016E2C}"/>
          </ac:spMkLst>
        </pc:spChg>
        <pc:spChg chg="del">
          <ac:chgData name="Guest User" userId="" providerId="Windows Live" clId="Web-{50B6770E-262B-4947-9DAB-3B39FC9D9127}" dt="2023-04-30T13:33:17.413" v="8"/>
          <ac:spMkLst>
            <pc:docMk/>
            <pc:sldMk cId="1809288882" sldId="360"/>
            <ac:spMk id="9" creationId="{5FFAB624-BFAE-4CFE-8004-B58E5D340693}"/>
          </ac:spMkLst>
        </pc:spChg>
        <pc:spChg chg="mod">
          <ac:chgData name="Guest User" userId="" providerId="Windows Live" clId="Web-{50B6770E-262B-4947-9DAB-3B39FC9D9127}" dt="2023-04-30T13:35:28.796" v="29" actId="20577"/>
          <ac:spMkLst>
            <pc:docMk/>
            <pc:sldMk cId="1809288882" sldId="360"/>
            <ac:spMk id="10" creationId="{27F33DFE-48CB-437A-8C41-E7476610FAC9}"/>
          </ac:spMkLst>
        </pc:spChg>
        <pc:spChg chg="del">
          <ac:chgData name="Guest User" userId="" providerId="Windows Live" clId="Web-{50B6770E-262B-4947-9DAB-3B39FC9D9127}" dt="2023-04-30T13:32:49.083" v="2"/>
          <ac:spMkLst>
            <pc:docMk/>
            <pc:sldMk cId="1809288882" sldId="360"/>
            <ac:spMk id="11" creationId="{D968C167-D03D-4777-BEA5-5986F04C5B18}"/>
          </ac:spMkLst>
        </pc:spChg>
      </pc:sldChg>
      <pc:sldChg chg="add replId">
        <pc:chgData name="Guest User" userId="" providerId="Windows Live" clId="Web-{50B6770E-262B-4947-9DAB-3B39FC9D9127}" dt="2023-04-30T13:36:51.394" v="34"/>
        <pc:sldMkLst>
          <pc:docMk/>
          <pc:sldMk cId="1548900681" sldId="369"/>
        </pc:sldMkLst>
      </pc:sldChg>
      <pc:sldChg chg="add del replId">
        <pc:chgData name="Guest User" userId="" providerId="Windows Live" clId="Web-{50B6770E-262B-4947-9DAB-3B39FC9D9127}" dt="2023-04-30T13:36:45.613" v="33"/>
        <pc:sldMkLst>
          <pc:docMk/>
          <pc:sldMk cId="2390449316" sldId="369"/>
        </pc:sldMkLst>
      </pc:sldChg>
      <pc:sldChg chg="add del replId">
        <pc:chgData name="Guest User" userId="" providerId="Windows Live" clId="Web-{50B6770E-262B-4947-9DAB-3B39FC9D9127}" dt="2023-04-30T13:39:24.153" v="74"/>
        <pc:sldMkLst>
          <pc:docMk/>
          <pc:sldMk cId="581625060" sldId="370"/>
        </pc:sldMkLst>
      </pc:sldChg>
      <pc:sldChg chg="addSp delSp modSp add ord replId">
        <pc:chgData name="Guest User" userId="" providerId="Windows Live" clId="Web-{50B6770E-262B-4947-9DAB-3B39FC9D9127}" dt="2023-04-30T13:45:17.427" v="98"/>
        <pc:sldMkLst>
          <pc:docMk/>
          <pc:sldMk cId="1393166129" sldId="371"/>
        </pc:sldMkLst>
        <pc:spChg chg="add del mod">
          <ac:chgData name="Guest User" userId="" providerId="Windows Live" clId="Web-{50B6770E-262B-4947-9DAB-3B39FC9D9127}" dt="2023-04-30T13:45:12.052" v="97"/>
          <ac:spMkLst>
            <pc:docMk/>
            <pc:sldMk cId="1393166129" sldId="371"/>
            <ac:spMk id="3" creationId="{11306BFA-1D5B-4B4D-9D1C-4EDF621E9327}"/>
          </ac:spMkLst>
        </pc:spChg>
        <pc:spChg chg="add del mod">
          <ac:chgData name="Guest User" userId="" providerId="Windows Live" clId="Web-{50B6770E-262B-4947-9DAB-3B39FC9D9127}" dt="2023-04-30T13:45:17.427" v="98"/>
          <ac:spMkLst>
            <pc:docMk/>
            <pc:sldMk cId="1393166129" sldId="371"/>
            <ac:spMk id="5" creationId="{D320F0D6-62EE-48BE-9698-6267B1F2F92D}"/>
          </ac:spMkLst>
        </pc:spChg>
        <pc:spChg chg="del mod">
          <ac:chgData name="Guest User" userId="" providerId="Windows Live" clId="Web-{50B6770E-262B-4947-9DAB-3B39FC9D9127}" dt="2023-04-30T13:37:07.505" v="38"/>
          <ac:spMkLst>
            <pc:docMk/>
            <pc:sldMk cId="1393166129" sldId="371"/>
            <ac:spMk id="8" creationId="{B0A1C5D8-F744-4331-A7A3-44D80D016E2C}"/>
          </ac:spMkLst>
        </pc:spChg>
        <pc:spChg chg="del">
          <ac:chgData name="Guest User" userId="" providerId="Windows Live" clId="Web-{50B6770E-262B-4947-9DAB-3B39FC9D9127}" dt="2023-04-30T13:37:10.286" v="39"/>
          <ac:spMkLst>
            <pc:docMk/>
            <pc:sldMk cId="1393166129" sldId="371"/>
            <ac:spMk id="9" creationId="{5FFAB624-BFAE-4CFE-8004-B58E5D340693}"/>
          </ac:spMkLst>
        </pc:spChg>
        <pc:spChg chg="mod">
          <ac:chgData name="Guest User" userId="" providerId="Windows Live" clId="Web-{50B6770E-262B-4947-9DAB-3B39FC9D9127}" dt="2023-04-30T13:38:32.838" v="58" actId="14100"/>
          <ac:spMkLst>
            <pc:docMk/>
            <pc:sldMk cId="1393166129" sldId="371"/>
            <ac:spMk id="10" creationId="{27F33DFE-48CB-437A-8C41-E7476610FAC9}"/>
          </ac:spMkLst>
        </pc:spChg>
        <pc:spChg chg="del">
          <ac:chgData name="Guest User" userId="" providerId="Windows Live" clId="Web-{50B6770E-262B-4947-9DAB-3B39FC9D9127}" dt="2023-04-30T13:37:14.849" v="40"/>
          <ac:spMkLst>
            <pc:docMk/>
            <pc:sldMk cId="1393166129" sldId="371"/>
            <ac:spMk id="11" creationId="{D968C167-D03D-4777-BEA5-5986F04C5B18}"/>
          </ac:spMkLst>
        </pc:spChg>
        <pc:spChg chg="mod">
          <ac:chgData name="Guest User" userId="" providerId="Windows Live" clId="Web-{50B6770E-262B-4947-9DAB-3B39FC9D9127}" dt="2023-04-30T13:43:37.356" v="81" actId="1076"/>
          <ac:spMkLst>
            <pc:docMk/>
            <pc:sldMk cId="1393166129" sldId="371"/>
            <ac:spMk id="28" creationId="{BFDB607F-127A-4122-BEC6-F2B2C61435AC}"/>
          </ac:spMkLst>
        </pc:spChg>
        <pc:picChg chg="add del mod ord">
          <ac:chgData name="Guest User" userId="" providerId="Windows Live" clId="Web-{50B6770E-262B-4947-9DAB-3B39FC9D9127}" dt="2023-04-30T13:44:32.487" v="89"/>
          <ac:picMkLst>
            <pc:docMk/>
            <pc:sldMk cId="1393166129" sldId="371"/>
            <ac:picMk id="2" creationId="{F606F704-D5B4-1A95-5CF2-49836C03C4E7}"/>
          </ac:picMkLst>
        </pc:picChg>
        <pc:picChg chg="add del mod ord">
          <ac:chgData name="Guest User" userId="" providerId="Windows Live" clId="Web-{50B6770E-262B-4947-9DAB-3B39FC9D9127}" dt="2023-04-30T13:44:58.145" v="94"/>
          <ac:picMkLst>
            <pc:docMk/>
            <pc:sldMk cId="1393166129" sldId="371"/>
            <ac:picMk id="4" creationId="{0B534CC9-CFA5-9717-B1AC-EEB72760BD5B}"/>
          </ac:picMkLst>
        </pc:picChg>
        <pc:picChg chg="add mod ord">
          <ac:chgData name="Guest User" userId="" providerId="Windows Live" clId="Web-{50B6770E-262B-4947-9DAB-3B39FC9D9127}" dt="2023-04-30T13:45:17.427" v="98"/>
          <ac:picMkLst>
            <pc:docMk/>
            <pc:sldMk cId="1393166129" sldId="371"/>
            <ac:picMk id="6" creationId="{8076C12F-B79B-5626-87F8-58893A9F737C}"/>
          </ac:picMkLst>
        </pc:picChg>
      </pc:sldChg>
      <pc:sldChg chg="modSp add replId">
        <pc:chgData name="Guest User" userId="" providerId="Windows Live" clId="Web-{50B6770E-262B-4947-9DAB-3B39FC9D9127}" dt="2023-04-30T13:39:18.137" v="73" actId="1076"/>
        <pc:sldMkLst>
          <pc:docMk/>
          <pc:sldMk cId="3729289313" sldId="372"/>
        </pc:sldMkLst>
        <pc:spChg chg="mod">
          <ac:chgData name="Guest User" userId="" providerId="Windows Live" clId="Web-{50B6770E-262B-4947-9DAB-3B39FC9D9127}" dt="2023-04-30T13:39:18.137" v="73" actId="1076"/>
          <ac:spMkLst>
            <pc:docMk/>
            <pc:sldMk cId="3729289313" sldId="372"/>
            <ac:spMk id="10" creationId="{27F33DFE-48CB-437A-8C41-E7476610FAC9}"/>
          </ac:spMkLst>
        </pc:spChg>
      </pc:sldChg>
      <pc:sldChg chg="add del replId">
        <pc:chgData name="Guest User" userId="" providerId="Windows Live" clId="Web-{50B6770E-262B-4947-9DAB-3B39FC9D9127}" dt="2023-04-30T13:40:35.079" v="76"/>
        <pc:sldMkLst>
          <pc:docMk/>
          <pc:sldMk cId="2381358228" sldId="373"/>
        </pc:sldMkLst>
      </pc:sldChg>
    </pc:docChg>
  </pc:docChgLst>
  <pc:docChgLst>
    <pc:chgData name="JAHNVI VERMA" userId="09d29a416b050345" providerId="Windows Live" clId="Web-{B128E14D-C393-4314-9396-12F8C8588E48}"/>
    <pc:docChg chg="delSld modSld">
      <pc:chgData name="JAHNVI VERMA" userId="09d29a416b050345" providerId="Windows Live" clId="Web-{B128E14D-C393-4314-9396-12F8C8588E48}" dt="2023-04-30T20:03:43.034" v="12" actId="20577"/>
      <pc:docMkLst>
        <pc:docMk/>
      </pc:docMkLst>
      <pc:sldChg chg="addSp delSp">
        <pc:chgData name="JAHNVI VERMA" userId="09d29a416b050345" providerId="Windows Live" clId="Web-{B128E14D-C393-4314-9396-12F8C8588E48}" dt="2023-04-30T19:47:50.293" v="5"/>
        <pc:sldMkLst>
          <pc:docMk/>
          <pc:sldMk cId="3510387646" sldId="355"/>
        </pc:sldMkLst>
        <pc:spChg chg="add del">
          <ac:chgData name="JAHNVI VERMA" userId="09d29a416b050345" providerId="Windows Live" clId="Web-{B128E14D-C393-4314-9396-12F8C8588E48}" dt="2023-04-30T19:47:50.293" v="5"/>
          <ac:spMkLst>
            <pc:docMk/>
            <pc:sldMk cId="3510387646" sldId="355"/>
            <ac:spMk id="14" creationId="{F5A485CE-0C88-22B0-A953-79B580EA7DBD}"/>
          </ac:spMkLst>
        </pc:spChg>
        <pc:spChg chg="add del">
          <ac:chgData name="JAHNVI VERMA" userId="09d29a416b050345" providerId="Windows Live" clId="Web-{B128E14D-C393-4314-9396-12F8C8588E48}" dt="2023-04-30T19:47:50.293" v="4"/>
          <ac:spMkLst>
            <pc:docMk/>
            <pc:sldMk cId="3510387646" sldId="355"/>
            <ac:spMk id="16" creationId="{934D0258-F6AB-23DD-D127-67E2DC3A17BF}"/>
          </ac:spMkLst>
        </pc:spChg>
      </pc:sldChg>
      <pc:sldChg chg="modSp">
        <pc:chgData name="JAHNVI VERMA" userId="09d29a416b050345" providerId="Windows Live" clId="Web-{B128E14D-C393-4314-9396-12F8C8588E48}" dt="2023-04-30T20:03:43.034" v="12" actId="20577"/>
        <pc:sldMkLst>
          <pc:docMk/>
          <pc:sldMk cId="532789673" sldId="359"/>
        </pc:sldMkLst>
        <pc:spChg chg="mod">
          <ac:chgData name="JAHNVI VERMA" userId="09d29a416b050345" providerId="Windows Live" clId="Web-{B128E14D-C393-4314-9396-12F8C8588E48}" dt="2023-04-30T20:03:43.034" v="12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del">
        <pc:chgData name="JAHNVI VERMA" userId="09d29a416b050345" providerId="Windows Live" clId="Web-{B128E14D-C393-4314-9396-12F8C8588E48}" dt="2023-04-30T19:48:16.372" v="8"/>
        <pc:sldMkLst>
          <pc:docMk/>
          <pc:sldMk cId="202726217" sldId="397"/>
        </pc:sldMkLst>
      </pc:sldChg>
    </pc:docChg>
  </pc:docChgLst>
  <pc:docChgLst>
    <pc:chgData name="Guest User" providerId="Windows Live" clId="Web-{6BF48234-4742-4918-9F55-24958147AD8B}"/>
    <pc:docChg chg="addSld delSld modSld sldOrd">
      <pc:chgData name="Guest User" userId="" providerId="Windows Live" clId="Web-{6BF48234-4742-4918-9F55-24958147AD8B}" dt="2023-04-30T16:49:00.635" v="475" actId="1076"/>
      <pc:docMkLst>
        <pc:docMk/>
      </pc:docMkLst>
      <pc:sldChg chg="modSp">
        <pc:chgData name="Guest User" userId="" providerId="Windows Live" clId="Web-{6BF48234-4742-4918-9F55-24958147AD8B}" dt="2023-04-30T14:58:26.444" v="1" actId="1076"/>
        <pc:sldMkLst>
          <pc:docMk/>
          <pc:sldMk cId="3510387646" sldId="355"/>
        </pc:sldMkLst>
        <pc:spChg chg="mod">
          <ac:chgData name="Guest User" userId="" providerId="Windows Live" clId="Web-{6BF48234-4742-4918-9F55-24958147AD8B}" dt="2023-04-30T14:58:26.429" v="0" actId="1076"/>
          <ac:spMkLst>
            <pc:docMk/>
            <pc:sldMk cId="3510387646" sldId="355"/>
            <ac:spMk id="35" creationId="{B6B006E5-3276-4213-86A2-CE6E6D8D4693}"/>
          </ac:spMkLst>
        </pc:spChg>
        <pc:spChg chg="mod">
          <ac:chgData name="Guest User" userId="" providerId="Windows Live" clId="Web-{6BF48234-4742-4918-9F55-24958147AD8B}" dt="2023-04-30T14:58:26.444" v="1" actId="1076"/>
          <ac:spMkLst>
            <pc:docMk/>
            <pc:sldMk cId="3510387646" sldId="355"/>
            <ac:spMk id="36" creationId="{C8F04FD0-0FF1-4286-AE78-2117B3E08A4F}"/>
          </ac:spMkLst>
        </pc:spChg>
      </pc:sldChg>
      <pc:sldChg chg="addSp delSp modSp">
        <pc:chgData name="Guest User" userId="" providerId="Windows Live" clId="Web-{6BF48234-4742-4918-9F55-24958147AD8B}" dt="2023-04-30T16:49:00.635" v="475" actId="1076"/>
        <pc:sldMkLst>
          <pc:docMk/>
          <pc:sldMk cId="763807510" sldId="357"/>
        </pc:sldMkLst>
        <pc:spChg chg="add mod">
          <ac:chgData name="Guest User" userId="" providerId="Windows Live" clId="Web-{6BF48234-4742-4918-9F55-24958147AD8B}" dt="2023-04-30T16:48:41.713" v="472" actId="1076"/>
          <ac:spMkLst>
            <pc:docMk/>
            <pc:sldMk cId="763807510" sldId="357"/>
            <ac:spMk id="3" creationId="{CD240A3A-8C92-D229-9B90-5AEF4DEF1CDF}"/>
          </ac:spMkLst>
        </pc:spChg>
        <pc:spChg chg="del mod">
          <ac:chgData name="Guest User" userId="" providerId="Windows Live" clId="Web-{6BF48234-4742-4918-9F55-24958147AD8B}" dt="2023-04-30T15:59:03.521" v="467"/>
          <ac:spMkLst>
            <pc:docMk/>
            <pc:sldMk cId="763807510" sldId="357"/>
            <ac:spMk id="17" creationId="{7519AACE-CD92-4BCA-B9CC-4E64861A409C}"/>
          </ac:spMkLst>
        </pc:spChg>
        <pc:spChg chg="mod">
          <ac:chgData name="Guest User" userId="" providerId="Windows Live" clId="Web-{6BF48234-4742-4918-9F55-24958147AD8B}" dt="2023-04-30T15:59:10.802" v="469" actId="1076"/>
          <ac:spMkLst>
            <pc:docMk/>
            <pc:sldMk cId="763807510" sldId="357"/>
            <ac:spMk id="31" creationId="{430F2D78-A39E-4EDF-9EF5-B0D9DB5CE187}"/>
          </ac:spMkLst>
        </pc:spChg>
        <pc:spChg chg="mod">
          <ac:chgData name="Guest User" userId="" providerId="Windows Live" clId="Web-{6BF48234-4742-4918-9F55-24958147AD8B}" dt="2023-04-30T16:49:00.635" v="475" actId="1076"/>
          <ac:spMkLst>
            <pc:docMk/>
            <pc:sldMk cId="763807510" sldId="357"/>
            <ac:spMk id="67" creationId="{A41FB62F-C3E6-450E-B965-7D9B6440384D}"/>
          </ac:spMkLst>
        </pc:spChg>
      </pc:sldChg>
      <pc:sldChg chg="addSp delSp modSp">
        <pc:chgData name="Guest User" userId="" providerId="Windows Live" clId="Web-{6BF48234-4742-4918-9F55-24958147AD8B}" dt="2023-04-30T15:54:30.699" v="460" actId="14100"/>
        <pc:sldMkLst>
          <pc:docMk/>
          <pc:sldMk cId="3632398682" sldId="366"/>
        </pc:sldMkLst>
        <pc:cxnChg chg="del mod">
          <ac:chgData name="Guest User" userId="" providerId="Windows Live" clId="Web-{6BF48234-4742-4918-9F55-24958147AD8B}" dt="2023-04-30T15:54:02.073" v="454"/>
          <ac:cxnSpMkLst>
            <pc:docMk/>
            <pc:sldMk cId="3632398682" sldId="366"/>
            <ac:cxnSpMk id="2" creationId="{B1A7BD02-C269-4483-AB3E-908D5396559C}"/>
          </ac:cxnSpMkLst>
        </pc:cxnChg>
        <pc:cxnChg chg="add mod">
          <ac:chgData name="Guest User" userId="" providerId="Windows Live" clId="Web-{6BF48234-4742-4918-9F55-24958147AD8B}" dt="2023-04-30T15:54:30.699" v="460" actId="14100"/>
          <ac:cxnSpMkLst>
            <pc:docMk/>
            <pc:sldMk cId="3632398682" sldId="366"/>
            <ac:cxnSpMk id="4" creationId="{A8144CCF-4019-80CC-F352-7C113EC2A12C}"/>
          </ac:cxnSpMkLst>
        </pc:cxnChg>
      </pc:sldChg>
      <pc:sldChg chg="addSp delSp modSp add replId">
        <pc:chgData name="Guest User" userId="" providerId="Windows Live" clId="Web-{6BF48234-4742-4918-9F55-24958147AD8B}" dt="2023-04-30T15:13:47.397" v="164" actId="14100"/>
        <pc:sldMkLst>
          <pc:docMk/>
          <pc:sldMk cId="4097510240" sldId="376"/>
        </pc:sldMkLst>
        <pc:spChg chg="mod">
          <ac:chgData name="Guest User" userId="" providerId="Windows Live" clId="Web-{6BF48234-4742-4918-9F55-24958147AD8B}" dt="2023-04-30T15:13:47.397" v="164" actId="14100"/>
          <ac:spMkLst>
            <pc:docMk/>
            <pc:sldMk cId="4097510240" sldId="376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12:47.567" v="154"/>
          <ac:spMkLst>
            <pc:docMk/>
            <pc:sldMk cId="4097510240" sldId="376"/>
            <ac:spMk id="5" creationId="{DC29B7BC-8025-A84F-2C05-75869D06674A}"/>
          </ac:spMkLst>
        </pc:spChg>
        <pc:spChg chg="mod">
          <ac:chgData name="Guest User" userId="" providerId="Windows Live" clId="Web-{6BF48234-4742-4918-9F55-24958147AD8B}" dt="2023-04-30T15:11:26.267" v="148" actId="20577"/>
          <ac:spMkLst>
            <pc:docMk/>
            <pc:sldMk cId="4097510240" sldId="376"/>
            <ac:spMk id="8" creationId="{B0A1C5D8-F744-4331-A7A3-44D80D016E2C}"/>
          </ac:spMkLst>
        </pc:spChg>
        <pc:spChg chg="del">
          <ac:chgData name="Guest User" userId="" providerId="Windows Live" clId="Web-{6BF48234-4742-4918-9F55-24958147AD8B}" dt="2023-04-30T15:07:26.619" v="97"/>
          <ac:spMkLst>
            <pc:docMk/>
            <pc:sldMk cId="4097510240" sldId="376"/>
            <ac:spMk id="10" creationId="{27F33DFE-48CB-437A-8C41-E7476610FAC9}"/>
          </ac:spMkLst>
        </pc:spChg>
        <pc:picChg chg="del">
          <ac:chgData name="Guest User" userId="" providerId="Windows Live" clId="Web-{6BF48234-4742-4918-9F55-24958147AD8B}" dt="2023-04-30T15:11:42.799" v="149"/>
          <ac:picMkLst>
            <pc:docMk/>
            <pc:sldMk cId="4097510240" sldId="376"/>
            <ac:picMk id="2" creationId="{5F4B23F1-F56E-4B69-5314-68617BE38248}"/>
          </ac:picMkLst>
        </pc:picChg>
        <pc:picChg chg="add del mod">
          <ac:chgData name="Guest User" userId="" providerId="Windows Live" clId="Web-{6BF48234-4742-4918-9F55-24958147AD8B}" dt="2023-04-30T15:12:11.628" v="153"/>
          <ac:picMkLst>
            <pc:docMk/>
            <pc:sldMk cId="4097510240" sldId="376"/>
            <ac:picMk id="7" creationId="{C3BD243D-26DC-A2B9-B45F-AC7B237A4A99}"/>
          </ac:picMkLst>
        </pc:picChg>
        <pc:picChg chg="add mod ord modCrop">
          <ac:chgData name="Guest User" userId="" providerId="Windows Live" clId="Web-{6BF48234-4742-4918-9F55-24958147AD8B}" dt="2023-04-30T15:13:38.491" v="163" actId="1076"/>
          <ac:picMkLst>
            <pc:docMk/>
            <pc:sldMk cId="4097510240" sldId="376"/>
            <ac:picMk id="9" creationId="{690CF507-5A48-C9D2-6FD6-327F014D413F}"/>
          </ac:picMkLst>
        </pc:picChg>
      </pc:sldChg>
      <pc:sldChg chg="del">
        <pc:chgData name="Guest User" userId="" providerId="Windows Live" clId="Web-{6BF48234-4742-4918-9F55-24958147AD8B}" dt="2023-04-30T15:24:59.779" v="289"/>
        <pc:sldMkLst>
          <pc:docMk/>
          <pc:sldMk cId="2092284891" sldId="377"/>
        </pc:sldMkLst>
      </pc:sldChg>
      <pc:sldChg chg="modSp add del ord replId">
        <pc:chgData name="Guest User" userId="" providerId="Windows Live" clId="Web-{6BF48234-4742-4918-9F55-24958147AD8B}" dt="2023-04-30T15:21:35.819" v="284"/>
        <pc:sldMkLst>
          <pc:docMk/>
          <pc:sldMk cId="1183796141" sldId="378"/>
        </pc:sldMkLst>
        <pc:spChg chg="mod">
          <ac:chgData name="Guest User" userId="" providerId="Windows Live" clId="Web-{6BF48234-4742-4918-9F55-24958147AD8B}" dt="2023-04-30T15:16:03.636" v="188" actId="20577"/>
          <ac:spMkLst>
            <pc:docMk/>
            <pc:sldMk cId="1183796141" sldId="378"/>
            <ac:spMk id="35" creationId="{5EF3F220-D0D2-40E9-A96F-7EEF837B3376}"/>
          </ac:spMkLst>
        </pc:spChg>
      </pc:sldChg>
      <pc:sldChg chg="addSp delSp modSp add ord replId">
        <pc:chgData name="Guest User" userId="" providerId="Windows Live" clId="Web-{6BF48234-4742-4918-9F55-24958147AD8B}" dt="2023-04-30T15:25:27.311" v="294" actId="1076"/>
        <pc:sldMkLst>
          <pc:docMk/>
          <pc:sldMk cId="270414051" sldId="379"/>
        </pc:sldMkLst>
        <pc:spChg chg="add del mod">
          <ac:chgData name="Guest User" userId="" providerId="Windows Live" clId="Web-{6BF48234-4742-4918-9F55-24958147AD8B}" dt="2023-04-30T15:20:53.240" v="277"/>
          <ac:spMkLst>
            <pc:docMk/>
            <pc:sldMk cId="270414051" sldId="379"/>
            <ac:spMk id="3" creationId="{758777E6-56AE-60F1-9FC2-C7FE606D7FB5}"/>
          </ac:spMkLst>
        </pc:spChg>
        <pc:spChg chg="del mod">
          <ac:chgData name="Guest User" userId="" providerId="Windows Live" clId="Web-{6BF48234-4742-4918-9F55-24958147AD8B}" dt="2023-04-30T15:16:12.668" v="191"/>
          <ac:spMkLst>
            <pc:docMk/>
            <pc:sldMk cId="270414051" sldId="379"/>
            <ac:spMk id="4" creationId="{64698360-570D-DCDF-75E4-02D3CC1212F3}"/>
          </ac:spMkLst>
        </pc:spChg>
        <pc:spChg chg="mod">
          <ac:chgData name="Guest User" userId="" providerId="Windows Live" clId="Web-{6BF48234-4742-4918-9F55-24958147AD8B}" dt="2023-04-30T15:20:22.645" v="275" actId="20577"/>
          <ac:spMkLst>
            <pc:docMk/>
            <pc:sldMk cId="270414051" sldId="379"/>
            <ac:spMk id="8" creationId="{B0A1C5D8-F744-4331-A7A3-44D80D016E2C}"/>
          </ac:spMkLst>
        </pc:spChg>
        <pc:picChg chg="add mod ord modCrop">
          <ac:chgData name="Guest User" userId="" providerId="Windows Live" clId="Web-{6BF48234-4742-4918-9F55-24958147AD8B}" dt="2023-04-30T15:25:27.311" v="294" actId="1076"/>
          <ac:picMkLst>
            <pc:docMk/>
            <pc:sldMk cId="270414051" sldId="379"/>
            <ac:picMk id="5" creationId="{0F41A5E8-3EF2-4C50-209C-25DD72EC95ED}"/>
          </ac:picMkLst>
        </pc:picChg>
        <pc:picChg chg="del mod">
          <ac:chgData name="Guest User" userId="" providerId="Windows Live" clId="Web-{6BF48234-4742-4918-9F55-24958147AD8B}" dt="2023-04-30T15:20:46.396" v="276"/>
          <ac:picMkLst>
            <pc:docMk/>
            <pc:sldMk cId="270414051" sldId="379"/>
            <ac:picMk id="9" creationId="{690CF507-5A48-C9D2-6FD6-327F014D413F}"/>
          </ac:picMkLst>
        </pc:picChg>
      </pc:sldChg>
      <pc:sldChg chg="addSp delSp modSp new del mod setBg">
        <pc:chgData name="Guest User" userId="" providerId="Windows Live" clId="Web-{6BF48234-4742-4918-9F55-24958147AD8B}" dt="2023-04-30T15:30:12.196" v="306"/>
        <pc:sldMkLst>
          <pc:docMk/>
          <pc:sldMk cId="3647498726" sldId="380"/>
        </pc:sldMkLst>
        <pc:spChg chg="add del">
          <ac:chgData name="Guest User" userId="" providerId="Windows Live" clId="Web-{6BF48234-4742-4918-9F55-24958147AD8B}" dt="2023-04-30T15:27:55.832" v="298"/>
          <ac:spMkLst>
            <pc:docMk/>
            <pc:sldMk cId="3647498726" sldId="380"/>
            <ac:spMk id="8" creationId="{0B761509-3B9A-49A6-A84B-C3D86811697D}"/>
          </ac:spMkLst>
        </pc:spChg>
        <pc:spChg chg="add del">
          <ac:chgData name="Guest User" userId="" providerId="Windows Live" clId="Web-{6BF48234-4742-4918-9F55-24958147AD8B}" dt="2023-04-30T15:27:55.832" v="298"/>
          <ac:spMkLst>
            <pc:docMk/>
            <pc:sldMk cId="3647498726" sldId="380"/>
            <ac:spMk id="10" creationId="{91DE43FD-EB47-414A-B0AB-169B0FFFA527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4" creationId="{A8D57A06-A426-446D-B02C-A2DC6B62E45E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6" creationId="{AB8C311F-7253-4AED-9701-7FC0708C41C7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7" creationId="{E2384209-CB15-4CDF-9D31-C44FD9A3F20D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8" creationId="{2633B3B5-CC90-43F0-8714-D31D1F3F0209}"/>
          </ac:spMkLst>
        </pc:spChg>
        <pc:grpChg chg="add del">
          <ac:chgData name="Guest User" userId="" providerId="Windows Live" clId="Web-{6BF48234-4742-4918-9F55-24958147AD8B}" dt="2023-04-30T15:27:55.832" v="298"/>
          <ac:grpSpMkLst>
            <pc:docMk/>
            <pc:sldMk cId="3647498726" sldId="380"/>
            <ac:grpSpMk id="12" creationId="{58495BCC-CE77-4CC2-952E-846F41119FD5}"/>
          </ac:grpSpMkLst>
        </pc:grpChg>
        <pc:picChg chg="add del mod">
          <ac:chgData name="Guest User" userId="" providerId="Windows Live" clId="Web-{6BF48234-4742-4918-9F55-24958147AD8B}" dt="2023-04-30T15:28:18.489" v="302"/>
          <ac:picMkLst>
            <pc:docMk/>
            <pc:sldMk cId="3647498726" sldId="380"/>
            <ac:picMk id="3" creationId="{1CBA599C-2AC8-0B94-FD75-5515457722FC}"/>
          </ac:picMkLst>
        </pc:picChg>
      </pc:sldChg>
      <pc:sldChg chg="addSp delSp modSp new">
        <pc:chgData name="Guest User" userId="" providerId="Windows Live" clId="Web-{6BF48234-4742-4918-9F55-24958147AD8B}" dt="2023-04-30T15:40:17.966" v="314" actId="1076"/>
        <pc:sldMkLst>
          <pc:docMk/>
          <pc:sldMk cId="3932127693" sldId="381"/>
        </pc:sldMkLst>
        <pc:spChg chg="add del">
          <ac:chgData name="Guest User" userId="" providerId="Windows Live" clId="Web-{6BF48234-4742-4918-9F55-24958147AD8B}" dt="2023-04-30T15:30:54.760" v="311"/>
          <ac:spMkLst>
            <pc:docMk/>
            <pc:sldMk cId="3932127693" sldId="381"/>
            <ac:spMk id="2" creationId="{6CC10721-D2F2-D2E1-6413-014B527C11FC}"/>
          </ac:spMkLst>
        </pc:spChg>
        <pc:spChg chg="del">
          <ac:chgData name="Guest User" userId="" providerId="Windows Live" clId="Web-{6BF48234-4742-4918-9F55-24958147AD8B}" dt="2023-04-30T15:28:58.990" v="304"/>
          <ac:spMkLst>
            <pc:docMk/>
            <pc:sldMk cId="3932127693" sldId="381"/>
            <ac:spMk id="3" creationId="{5956E9F1-317B-294E-A36B-2033E291311D}"/>
          </ac:spMkLst>
        </pc:spChg>
        <pc:picChg chg="add mod ord">
          <ac:chgData name="Guest User" userId="" providerId="Windows Live" clId="Web-{6BF48234-4742-4918-9F55-24958147AD8B}" dt="2023-04-30T15:40:17.966" v="314" actId="1076"/>
          <ac:picMkLst>
            <pc:docMk/>
            <pc:sldMk cId="3932127693" sldId="381"/>
            <ac:picMk id="4" creationId="{11F777C6-16F1-2818-BDE3-6A7FBF0E6FE1}"/>
          </ac:picMkLst>
        </pc:picChg>
      </pc:sldChg>
      <pc:sldChg chg="addSp delSp modSp add ord replId">
        <pc:chgData name="Guest User" userId="" providerId="Windows Live" clId="Web-{6BF48234-4742-4918-9F55-24958147AD8B}" dt="2023-04-30T15:52:49.008" v="444"/>
        <pc:sldMkLst>
          <pc:docMk/>
          <pc:sldMk cId="3232445364" sldId="382"/>
        </pc:sldMkLst>
        <pc:spChg chg="mod">
          <ac:chgData name="Guest User" userId="" providerId="Windows Live" clId="Web-{6BF48234-4742-4918-9F55-24958147AD8B}" dt="2023-04-30T15:42:33.033" v="320" actId="20577"/>
          <ac:spMkLst>
            <pc:docMk/>
            <pc:sldMk cId="3232445364" sldId="382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48:00.669" v="404"/>
          <ac:spMkLst>
            <pc:docMk/>
            <pc:sldMk cId="3232445364" sldId="382"/>
            <ac:spMk id="5" creationId="{7DFD67CD-311D-D101-C3DE-7DF639E61FC5}"/>
          </ac:spMkLst>
        </pc:spChg>
        <pc:spChg chg="mod">
          <ac:chgData name="Guest User" userId="" providerId="Windows Live" clId="Web-{6BF48234-4742-4918-9F55-24958147AD8B}" dt="2023-04-30T15:45:12.382" v="360" actId="1076"/>
          <ac:spMkLst>
            <pc:docMk/>
            <pc:sldMk cId="3232445364" sldId="382"/>
            <ac:spMk id="8" creationId="{B0A1C5D8-F744-4331-A7A3-44D80D016E2C}"/>
          </ac:spMkLst>
        </pc:spChg>
        <pc:spChg chg="del mod">
          <ac:chgData name="Guest User" userId="" providerId="Windows Live" clId="Web-{6BF48234-4742-4918-9F55-24958147AD8B}" dt="2023-04-30T15:43:48.707" v="345"/>
          <ac:spMkLst>
            <pc:docMk/>
            <pc:sldMk cId="3232445364" sldId="382"/>
            <ac:spMk id="10" creationId="{27F33DFE-48CB-437A-8C41-E7476610FAC9}"/>
          </ac:spMkLst>
        </pc:spChg>
        <pc:picChg chg="del mod">
          <ac:chgData name="Guest User" userId="" providerId="Windows Live" clId="Web-{6BF48234-4742-4918-9F55-24958147AD8B}" dt="2023-04-30T15:45:15.976" v="361"/>
          <ac:picMkLst>
            <pc:docMk/>
            <pc:sldMk cId="3232445364" sldId="382"/>
            <ac:picMk id="2" creationId="{5F4B23F1-F56E-4B69-5314-68617BE38248}"/>
          </ac:picMkLst>
        </pc:picChg>
        <pc:picChg chg="add mod ord modCrop">
          <ac:chgData name="Guest User" userId="" providerId="Windows Live" clId="Web-{6BF48234-4742-4918-9F55-24958147AD8B}" dt="2023-04-30T15:50:17.220" v="430" actId="14100"/>
          <ac:picMkLst>
            <pc:docMk/>
            <pc:sldMk cId="3232445364" sldId="382"/>
            <ac:picMk id="6" creationId="{F997E6A5-59CD-214F-555F-FC162C474E8B}"/>
          </ac:picMkLst>
        </pc:picChg>
        <pc:picChg chg="add del">
          <ac:chgData name="Guest User" userId="" providerId="Windows Live" clId="Web-{6BF48234-4742-4918-9F55-24958147AD8B}" dt="2023-04-30T15:49:09.109" v="414"/>
          <ac:picMkLst>
            <pc:docMk/>
            <pc:sldMk cId="3232445364" sldId="382"/>
            <ac:picMk id="9" creationId="{12250253-CF34-FADC-1B6E-925B7018E5CA}"/>
          </ac:picMkLst>
        </pc:picChg>
      </pc:sldChg>
      <pc:sldChg chg="add del replId">
        <pc:chgData name="Guest User" userId="" providerId="Windows Live" clId="Web-{6BF48234-4742-4918-9F55-24958147AD8B}" dt="2023-04-30T15:43:59.239" v="348"/>
        <pc:sldMkLst>
          <pc:docMk/>
          <pc:sldMk cId="2193869930" sldId="383"/>
        </pc:sldMkLst>
      </pc:sldChg>
      <pc:sldChg chg="addSp delSp modSp add ord replId">
        <pc:chgData name="Guest User" userId="" providerId="Windows Live" clId="Web-{6BF48234-4742-4918-9F55-24958147AD8B}" dt="2023-04-30T15:55:22.138" v="462" actId="1076"/>
        <pc:sldMkLst>
          <pc:docMk/>
          <pc:sldMk cId="4074538021" sldId="383"/>
        </pc:sldMkLst>
        <pc:spChg chg="del mod">
          <ac:chgData name="Guest User" userId="" providerId="Windows Live" clId="Web-{6BF48234-4742-4918-9F55-24958147AD8B}" dt="2023-04-30T15:46:21.478" v="364"/>
          <ac:spMkLst>
            <pc:docMk/>
            <pc:sldMk cId="4074538021" sldId="383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49:41.110" v="423"/>
          <ac:spMkLst>
            <pc:docMk/>
            <pc:sldMk cId="4074538021" sldId="383"/>
            <ac:spMk id="5" creationId="{7DFD67CD-311D-D101-C3DE-7DF639E61FC5}"/>
          </ac:spMkLst>
        </pc:spChg>
        <pc:spChg chg="mod">
          <ac:chgData name="Guest User" userId="" providerId="Windows Live" clId="Web-{6BF48234-4742-4918-9F55-24958147AD8B}" dt="2023-04-30T15:51:08.708" v="443" actId="20577"/>
          <ac:spMkLst>
            <pc:docMk/>
            <pc:sldMk cId="4074538021" sldId="383"/>
            <ac:spMk id="8" creationId="{B0A1C5D8-F744-4331-A7A3-44D80D016E2C}"/>
          </ac:spMkLst>
        </pc:spChg>
        <pc:picChg chg="add del">
          <ac:chgData name="Guest User" userId="" providerId="Windows Live" clId="Web-{6BF48234-4742-4918-9F55-24958147AD8B}" dt="2023-04-30T15:49:22.047" v="420"/>
          <ac:picMkLst>
            <pc:docMk/>
            <pc:sldMk cId="4074538021" sldId="383"/>
            <ac:picMk id="3" creationId="{811691FC-4FAE-73D1-E7CB-62E2C37D676C}"/>
          </ac:picMkLst>
        </pc:picChg>
        <pc:picChg chg="add del">
          <ac:chgData name="Guest User" userId="" providerId="Windows Live" clId="Web-{6BF48234-4742-4918-9F55-24958147AD8B}" dt="2023-04-30T15:49:18.812" v="418"/>
          <ac:picMkLst>
            <pc:docMk/>
            <pc:sldMk cId="4074538021" sldId="383"/>
            <ac:picMk id="7" creationId="{372FB0E3-F48F-875E-CB69-B3C8AC984B3C}"/>
          </ac:picMkLst>
        </pc:picChg>
        <pc:picChg chg="add del">
          <ac:chgData name="Guest User" userId="" providerId="Windows Live" clId="Web-{6BF48234-4742-4918-9F55-24958147AD8B}" dt="2023-04-30T15:49:16.187" v="416"/>
          <ac:picMkLst>
            <pc:docMk/>
            <pc:sldMk cId="4074538021" sldId="383"/>
            <ac:picMk id="10" creationId="{C27CEED7-8CFE-C6DC-EF7C-AEBB1A325957}"/>
          </ac:picMkLst>
        </pc:picChg>
        <pc:picChg chg="add mod ord modCrop">
          <ac:chgData name="Guest User" userId="" providerId="Windows Live" clId="Web-{6BF48234-4742-4918-9F55-24958147AD8B}" dt="2023-04-30T15:55:22.138" v="462" actId="1076"/>
          <ac:picMkLst>
            <pc:docMk/>
            <pc:sldMk cId="4074538021" sldId="383"/>
            <ac:picMk id="11" creationId="{97B9F336-D671-06C6-EC9A-08FA2E27EF30}"/>
          </ac:picMkLst>
        </pc:picChg>
      </pc:sldChg>
    </pc:docChg>
  </pc:docChgLst>
  <pc:docChgLst>
    <pc:chgData name="Guest User" providerId="Windows Live" clId="Web-{9BEF060F-85FB-4F68-8A2A-F16BADF0DCA4}"/>
    <pc:docChg chg="modSld">
      <pc:chgData name="Guest User" userId="" providerId="Windows Live" clId="Web-{9BEF060F-85FB-4F68-8A2A-F16BADF0DCA4}" dt="2023-04-30T14:04:55.568" v="2" actId="1076"/>
      <pc:docMkLst>
        <pc:docMk/>
      </pc:docMkLst>
      <pc:sldChg chg="modSp mod modShow">
        <pc:chgData name="Guest User" userId="" providerId="Windows Live" clId="Web-{9BEF060F-85FB-4F68-8A2A-F16BADF0DCA4}" dt="2023-04-30T14:04:55.568" v="2" actId="1076"/>
        <pc:sldMkLst>
          <pc:docMk/>
          <pc:sldMk cId="1249276143" sldId="368"/>
        </pc:sldMkLst>
        <pc:picChg chg="mod">
          <ac:chgData name="Guest User" userId="" providerId="Windows Live" clId="Web-{9BEF060F-85FB-4F68-8A2A-F16BADF0DCA4}" dt="2023-04-30T14:04:55.568" v="2" actId="1076"/>
          <ac:picMkLst>
            <pc:docMk/>
            <pc:sldMk cId="1249276143" sldId="368"/>
            <ac:picMk id="2" creationId="{A59B0E38-0190-5F71-FF9D-3DE10AF10A85}"/>
          </ac:picMkLst>
        </pc:picChg>
      </pc:sldChg>
    </pc:docChg>
  </pc:docChgLst>
  <pc:docChgLst>
    <pc:chgData name="Guest User" providerId="Windows Live" clId="Web-{1DB2354B-993D-455A-B956-706EC4120F3F}"/>
    <pc:docChg chg="modSld">
      <pc:chgData name="Guest User" userId="" providerId="Windows Live" clId="Web-{1DB2354B-993D-455A-B956-706EC4120F3F}" dt="2023-04-30T19:47:03.850" v="7" actId="1076"/>
      <pc:docMkLst>
        <pc:docMk/>
      </pc:docMkLst>
      <pc:sldChg chg="addSp delSp modSp">
        <pc:chgData name="Guest User" userId="" providerId="Windows Live" clId="Web-{1DB2354B-993D-455A-B956-706EC4120F3F}" dt="2023-04-30T17:47:06.797" v="5"/>
        <pc:sldMkLst>
          <pc:docMk/>
          <pc:sldMk cId="3729289313" sldId="372"/>
        </pc:sldMkLst>
        <pc:spChg chg="mod">
          <ac:chgData name="Guest User" userId="" providerId="Windows Live" clId="Web-{1DB2354B-993D-455A-B956-706EC4120F3F}" dt="2023-04-30T17:27:16.263" v="2" actId="1076"/>
          <ac:spMkLst>
            <pc:docMk/>
            <pc:sldMk cId="3729289313" sldId="372"/>
            <ac:spMk id="3" creationId="{17D1A994-8413-4D50-B207-26AA8ADCA09A}"/>
          </ac:spMkLst>
        </pc:spChg>
        <pc:picChg chg="mod">
          <ac:chgData name="Guest User" userId="" providerId="Windows Live" clId="Web-{1DB2354B-993D-455A-B956-706EC4120F3F}" dt="2023-04-30T17:27:03.575" v="0" actId="1076"/>
          <ac:picMkLst>
            <pc:docMk/>
            <pc:sldMk cId="3729289313" sldId="372"/>
            <ac:picMk id="2" creationId="{010CB39F-8613-5E1A-E2FF-AF312B13AAEE}"/>
          </ac:picMkLst>
        </pc:picChg>
        <pc:picChg chg="mod">
          <ac:chgData name="Guest User" userId="" providerId="Windows Live" clId="Web-{1DB2354B-993D-455A-B956-706EC4120F3F}" dt="2023-04-30T17:27:10.559" v="1" actId="1076"/>
          <ac:picMkLst>
            <pc:docMk/>
            <pc:sldMk cId="3729289313" sldId="372"/>
            <ac:picMk id="4" creationId="{491FFC5F-5FC2-173E-D7EA-0A50058107BE}"/>
          </ac:picMkLst>
        </pc:picChg>
        <pc:picChg chg="add del mod">
          <ac:chgData name="Guest User" userId="" providerId="Windows Live" clId="Web-{1DB2354B-993D-455A-B956-706EC4120F3F}" dt="2023-04-30T17:47:04.094" v="4"/>
          <ac:picMkLst>
            <pc:docMk/>
            <pc:sldMk cId="3729289313" sldId="372"/>
            <ac:picMk id="5" creationId="{56260C97-72AC-6E49-9FEB-52A12775F1FB}"/>
          </ac:picMkLst>
        </pc:picChg>
        <pc:picChg chg="add mod">
          <ac:chgData name="Guest User" userId="" providerId="Windows Live" clId="Web-{1DB2354B-993D-455A-B956-706EC4120F3F}" dt="2023-04-30T17:47:06.797" v="5"/>
          <ac:picMkLst>
            <pc:docMk/>
            <pc:sldMk cId="3729289313" sldId="372"/>
            <ac:picMk id="6" creationId="{B341F0CA-3722-735C-7C4F-7DC8C9C3B136}"/>
          </ac:picMkLst>
        </pc:picChg>
      </pc:sldChg>
      <pc:sldChg chg="modSp">
        <pc:chgData name="Guest User" userId="" providerId="Windows Live" clId="Web-{1DB2354B-993D-455A-B956-706EC4120F3F}" dt="2023-04-30T19:47:03.850" v="7" actId="1076"/>
        <pc:sldMkLst>
          <pc:docMk/>
          <pc:sldMk cId="270414051" sldId="379"/>
        </pc:sldMkLst>
        <pc:spChg chg="mod">
          <ac:chgData name="Guest User" userId="" providerId="Windows Live" clId="Web-{1DB2354B-993D-455A-B956-706EC4120F3F}" dt="2023-04-30T19:47:03.850" v="7" actId="1076"/>
          <ac:spMkLst>
            <pc:docMk/>
            <pc:sldMk cId="270414051" sldId="379"/>
            <ac:spMk id="4" creationId="{D05A40AF-FD0D-FEA5-CE4C-FF34BA0FF0CB}"/>
          </ac:spMkLst>
        </pc:spChg>
      </pc:sldChg>
    </pc:docChg>
  </pc:docChgLst>
  <pc:docChgLst>
    <pc:chgData name="Guest User" providerId="Windows Live" clId="Web-{9B5895AB-C37E-4B8D-9C99-ED3A5322343C}"/>
    <pc:docChg chg="modSld">
      <pc:chgData name="Guest User" userId="" providerId="Windows Live" clId="Web-{9B5895AB-C37E-4B8D-9C99-ED3A5322343C}" dt="2023-04-30T13:49:29.437" v="9"/>
      <pc:docMkLst>
        <pc:docMk/>
      </pc:docMkLst>
      <pc:sldChg chg="addSp delSp modSp">
        <pc:chgData name="Guest User" userId="" providerId="Windows Live" clId="Web-{9B5895AB-C37E-4B8D-9C99-ED3A5322343C}" dt="2023-04-30T13:49:03.108" v="7" actId="1076"/>
        <pc:sldMkLst>
          <pc:docMk/>
          <pc:sldMk cId="1809288882" sldId="360"/>
        </pc:sldMkLst>
        <pc:spChg chg="del">
          <ac:chgData name="Guest User" userId="" providerId="Windows Live" clId="Web-{9B5895AB-C37E-4B8D-9C99-ED3A5322343C}" dt="2023-04-30T13:48:16.653" v="2"/>
          <ac:spMkLst>
            <pc:docMk/>
            <pc:sldMk cId="1809288882" sldId="360"/>
            <ac:spMk id="3" creationId="{11306BFA-1D5B-4B4D-9D1C-4EDF621E9327}"/>
          </ac:spMkLst>
        </pc:spChg>
        <pc:spChg chg="del">
          <ac:chgData name="Guest User" userId="" providerId="Windows Live" clId="Web-{9B5895AB-C37E-4B8D-9C99-ED3A5322343C}" dt="2023-04-30T13:48:21.763" v="3"/>
          <ac:spMkLst>
            <pc:docMk/>
            <pc:sldMk cId="1809288882" sldId="360"/>
            <ac:spMk id="5" creationId="{D320F0D6-62EE-48BE-9698-6267B1F2F92D}"/>
          </ac:spMkLst>
        </pc:spChg>
        <pc:picChg chg="add mod ord modCrop">
          <ac:chgData name="Guest User" userId="" providerId="Windows Live" clId="Web-{9B5895AB-C37E-4B8D-9C99-ED3A5322343C}" dt="2023-04-30T13:49:03.108" v="7" actId="1076"/>
          <ac:picMkLst>
            <pc:docMk/>
            <pc:sldMk cId="1809288882" sldId="360"/>
            <ac:picMk id="2" creationId="{5F4B23F1-F56E-4B69-5314-68617BE38248}"/>
          </ac:picMkLst>
        </pc:picChg>
      </pc:sldChg>
      <pc:sldChg chg="modSp">
        <pc:chgData name="Guest User" userId="" providerId="Windows Live" clId="Web-{9B5895AB-C37E-4B8D-9C99-ED3A5322343C}" dt="2023-04-30T13:47:37.152" v="1"/>
        <pc:sldMkLst>
          <pc:docMk/>
          <pc:sldMk cId="1393166129" sldId="371"/>
        </pc:sldMkLst>
        <pc:picChg chg="mod modCrop">
          <ac:chgData name="Guest User" userId="" providerId="Windows Live" clId="Web-{9B5895AB-C37E-4B8D-9C99-ED3A5322343C}" dt="2023-04-30T13:47:37.152" v="1"/>
          <ac:picMkLst>
            <pc:docMk/>
            <pc:sldMk cId="1393166129" sldId="371"/>
            <ac:picMk id="6" creationId="{8076C12F-B79B-5626-87F8-58893A9F737C}"/>
          </ac:picMkLst>
        </pc:picChg>
      </pc:sldChg>
      <pc:sldChg chg="addSp delSp modSp">
        <pc:chgData name="Guest User" userId="" providerId="Windows Live" clId="Web-{9B5895AB-C37E-4B8D-9C99-ED3A5322343C}" dt="2023-04-30T13:49:29.437" v="9"/>
        <pc:sldMkLst>
          <pc:docMk/>
          <pc:sldMk cId="3729289313" sldId="372"/>
        </pc:sldMkLst>
        <pc:spChg chg="del">
          <ac:chgData name="Guest User" userId="" providerId="Windows Live" clId="Web-{9B5895AB-C37E-4B8D-9C99-ED3A5322343C}" dt="2023-04-30T13:49:12.936" v="8"/>
          <ac:spMkLst>
            <pc:docMk/>
            <pc:sldMk cId="3729289313" sldId="372"/>
            <ac:spMk id="3" creationId="{11306BFA-1D5B-4B4D-9D1C-4EDF621E9327}"/>
          </ac:spMkLst>
        </pc:spChg>
        <pc:spChg chg="del">
          <ac:chgData name="Guest User" userId="" providerId="Windows Live" clId="Web-{9B5895AB-C37E-4B8D-9C99-ED3A5322343C}" dt="2023-04-30T13:49:29.437" v="9"/>
          <ac:spMkLst>
            <pc:docMk/>
            <pc:sldMk cId="3729289313" sldId="372"/>
            <ac:spMk id="5" creationId="{D320F0D6-62EE-48BE-9698-6267B1F2F92D}"/>
          </ac:spMkLst>
        </pc:spChg>
        <pc:picChg chg="add mod ord">
          <ac:chgData name="Guest User" userId="" providerId="Windows Live" clId="Web-{9B5895AB-C37E-4B8D-9C99-ED3A5322343C}" dt="2023-04-30T13:49:29.437" v="9"/>
          <ac:picMkLst>
            <pc:docMk/>
            <pc:sldMk cId="3729289313" sldId="372"/>
            <ac:picMk id="2" creationId="{010CB39F-8613-5E1A-E2FF-AF312B13AAEE}"/>
          </ac:picMkLst>
        </pc:picChg>
      </pc:sldChg>
    </pc:docChg>
  </pc:docChgLst>
  <pc:docChgLst>
    <pc:chgData name="Guest User" providerId="Windows Live" clId="Web-{50298EF8-B6CB-4BED-AF23-A1880C8FBB0E}"/>
    <pc:docChg chg="addSld modSld sldOrd">
      <pc:chgData name="Guest User" userId="" providerId="Windows Live" clId="Web-{50298EF8-B6CB-4BED-AF23-A1880C8FBB0E}" dt="2023-04-30T14:41:49.603" v="101" actId="20577"/>
      <pc:docMkLst>
        <pc:docMk/>
      </pc:docMkLst>
      <pc:sldChg chg="addSp modSp">
        <pc:chgData name="Guest User" userId="" providerId="Windows Live" clId="Web-{50298EF8-B6CB-4BED-AF23-A1880C8FBB0E}" dt="2023-04-30T14:38:26.878" v="49"/>
        <pc:sldMkLst>
          <pc:docMk/>
          <pc:sldMk cId="2610085044" sldId="264"/>
        </pc:sldMkLst>
        <pc:spChg chg="add mod">
          <ac:chgData name="Guest User" userId="" providerId="Windows Live" clId="Web-{50298EF8-B6CB-4BED-AF23-A1880C8FBB0E}" dt="2023-04-30T14:38:26.878" v="49"/>
          <ac:spMkLst>
            <pc:docMk/>
            <pc:sldMk cId="2610085044" sldId="264"/>
            <ac:spMk id="2" creationId="{AC10BD98-5F51-CC8D-57D2-B42D51EAE14D}"/>
          </ac:spMkLst>
        </pc:spChg>
        <pc:spChg chg="mod">
          <ac:chgData name="Guest User" userId="" providerId="Windows Live" clId="Web-{50298EF8-B6CB-4BED-AF23-A1880C8FBB0E}" dt="2023-04-30T14:38:10.080" v="44" actId="20577"/>
          <ac:spMkLst>
            <pc:docMk/>
            <pc:sldMk cId="2610085044" sldId="264"/>
            <ac:spMk id="7" creationId="{562ED0F6-AE6C-484E-B022-F266D3E16DE0}"/>
          </ac:spMkLst>
        </pc:spChg>
        <pc:spChg chg="mod">
          <ac:chgData name="Guest User" userId="" providerId="Windows Live" clId="Web-{50298EF8-B6CB-4BED-AF23-A1880C8FBB0E}" dt="2023-04-30T14:38:24.784" v="47" actId="20577"/>
          <ac:spMkLst>
            <pc:docMk/>
            <pc:sldMk cId="2610085044" sldId="264"/>
            <ac:spMk id="9" creationId="{9AEA8EFA-BE1D-4F45-A3AF-1AB747688E92}"/>
          </ac:spMkLst>
        </pc:spChg>
      </pc:sldChg>
      <pc:sldChg chg="modSp">
        <pc:chgData name="Guest User" userId="" providerId="Windows Live" clId="Web-{50298EF8-B6CB-4BED-AF23-A1880C8FBB0E}" dt="2023-04-30T14:23:56.037" v="0" actId="1076"/>
        <pc:sldMkLst>
          <pc:docMk/>
          <pc:sldMk cId="1249276143" sldId="368"/>
        </pc:sldMkLst>
        <pc:picChg chg="mod">
          <ac:chgData name="Guest User" userId="" providerId="Windows Live" clId="Web-{50298EF8-B6CB-4BED-AF23-A1880C8FBB0E}" dt="2023-04-30T14:23:56.037" v="0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delSp modSp add ord replId">
        <pc:chgData name="Guest User" userId="" providerId="Windows Live" clId="Web-{50298EF8-B6CB-4BED-AF23-A1880C8FBB0E}" dt="2023-04-30T14:41:49.603" v="101" actId="20577"/>
        <pc:sldMkLst>
          <pc:docMk/>
          <pc:sldMk cId="149074683" sldId="373"/>
        </pc:sldMkLst>
        <pc:spChg chg="mod">
          <ac:chgData name="Guest User" userId="" providerId="Windows Live" clId="Web-{50298EF8-B6CB-4BED-AF23-A1880C8FBB0E}" dt="2023-04-30T14:41:49.603" v="101" actId="20577"/>
          <ac:spMkLst>
            <pc:docMk/>
            <pc:sldMk cId="149074683" sldId="373"/>
            <ac:spMk id="2" creationId="{AC10BD98-5F51-CC8D-57D2-B42D51EAE14D}"/>
          </ac:spMkLst>
        </pc:spChg>
        <pc:spChg chg="mod">
          <ac:chgData name="Guest User" userId="" providerId="Windows Live" clId="Web-{50298EF8-B6CB-4BED-AF23-A1880C8FBB0E}" dt="2023-04-30T14:41:01.930" v="85" actId="20577"/>
          <ac:spMkLst>
            <pc:docMk/>
            <pc:sldMk cId="149074683" sldId="373"/>
            <ac:spMk id="8" creationId="{41586FFB-2159-4823-8F06-58A3CC317CD3}"/>
          </ac:spMkLst>
        </pc:spChg>
        <pc:spChg chg="mod">
          <ac:chgData name="Guest User" userId="" providerId="Windows Live" clId="Web-{50298EF8-B6CB-4BED-AF23-A1880C8FBB0E}" dt="2023-04-30T14:40:46.851" v="80" actId="20577"/>
          <ac:spMkLst>
            <pc:docMk/>
            <pc:sldMk cId="149074683" sldId="373"/>
            <ac:spMk id="9" creationId="{9AEA8EFA-BE1D-4F45-A3AF-1AB747688E92}"/>
          </ac:spMkLst>
        </pc:spChg>
        <pc:spChg chg="mod">
          <ac:chgData name="Guest User" userId="" providerId="Windows Live" clId="Web-{50298EF8-B6CB-4BED-AF23-A1880C8FBB0E}" dt="2023-04-30T14:40:58.008" v="82" actId="20577"/>
          <ac:spMkLst>
            <pc:docMk/>
            <pc:sldMk cId="149074683" sldId="373"/>
            <ac:spMk id="11" creationId="{66965A39-D3F4-4DD7-A4F1-C196F7DF7E52}"/>
          </ac:spMkLst>
        </pc:spChg>
        <pc:grpChg chg="del">
          <ac:chgData name="Guest User" userId="" providerId="Windows Live" clId="Web-{50298EF8-B6CB-4BED-AF23-A1880C8FBB0E}" dt="2023-04-30T14:40:59.445" v="83"/>
          <ac:grpSpMkLst>
            <pc:docMk/>
            <pc:sldMk cId="149074683" sldId="373"/>
            <ac:grpSpMk id="10" creationId="{78F53AE7-EF69-4223-B70C-C6F65E86BF3C}"/>
          </ac:grpSpMkLst>
        </pc:grpChg>
      </pc:sldChg>
    </pc:docChg>
  </pc:docChgLst>
  <pc:docChgLst>
    <pc:chgData name="Guest User" providerId="Windows Live" clId="Web-{BE7B3421-D727-4995-9825-B9BAB7E327BE}"/>
    <pc:docChg chg="addSld delSld modSld">
      <pc:chgData name="Guest User" userId="" providerId="Windows Live" clId="Web-{BE7B3421-D727-4995-9825-B9BAB7E327BE}" dt="2023-04-30T18:54:30.671" v="362" actId="20577"/>
      <pc:docMkLst>
        <pc:docMk/>
      </pc:docMkLst>
      <pc:sldChg chg="modSp">
        <pc:chgData name="Guest User" userId="" providerId="Windows Live" clId="Web-{BE7B3421-D727-4995-9825-B9BAB7E327BE}" dt="2023-04-30T18:54:30.671" v="362" actId="20577"/>
        <pc:sldMkLst>
          <pc:docMk/>
          <pc:sldMk cId="149074683" sldId="373"/>
        </pc:sldMkLst>
        <pc:spChg chg="mod">
          <ac:chgData name="Guest User" userId="" providerId="Windows Live" clId="Web-{BE7B3421-D727-4995-9825-B9BAB7E327BE}" dt="2023-04-30T17:27:01.718" v="51" actId="20577"/>
          <ac:spMkLst>
            <pc:docMk/>
            <pc:sldMk cId="149074683" sldId="373"/>
            <ac:spMk id="2" creationId="{AC10BD98-5F51-CC8D-57D2-B42D51EAE14D}"/>
          </ac:spMkLst>
        </pc:spChg>
        <pc:spChg chg="mod">
          <ac:chgData name="Guest User" userId="" providerId="Windows Live" clId="Web-{BE7B3421-D727-4995-9825-B9BAB7E327BE}" dt="2023-04-30T18:38:31.068" v="90" actId="1076"/>
          <ac:spMkLst>
            <pc:docMk/>
            <pc:sldMk cId="149074683" sldId="373"/>
            <ac:spMk id="3" creationId="{03069A1F-4B52-4760-8126-452B12358D3D}"/>
          </ac:spMkLst>
        </pc:spChg>
        <pc:spChg chg="mod">
          <ac:chgData name="Guest User" userId="" providerId="Windows Live" clId="Web-{BE7B3421-D727-4995-9825-B9BAB7E327BE}" dt="2023-04-30T17:25:00.964" v="47" actId="20577"/>
          <ac:spMkLst>
            <pc:docMk/>
            <pc:sldMk cId="149074683" sldId="373"/>
            <ac:spMk id="7" creationId="{562ED0F6-AE6C-484E-B022-F266D3E16DE0}"/>
          </ac:spMkLst>
        </pc:spChg>
        <pc:spChg chg="mod">
          <ac:chgData name="Guest User" userId="" providerId="Windows Live" clId="Web-{BE7B3421-D727-4995-9825-B9BAB7E327BE}" dt="2023-04-30T18:54:30.671" v="362" actId="20577"/>
          <ac:spMkLst>
            <pc:docMk/>
            <pc:sldMk cId="149074683" sldId="373"/>
            <ac:spMk id="20" creationId="{0818F373-3806-402E-BA9B-4A498E29AB1E}"/>
          </ac:spMkLst>
        </pc:spChg>
        <pc:spChg chg="mod">
          <ac:chgData name="Guest User" userId="" providerId="Windows Live" clId="Web-{BE7B3421-D727-4995-9825-B9BAB7E327BE}" dt="2023-04-30T18:41:36.982" v="131" actId="20577"/>
          <ac:spMkLst>
            <pc:docMk/>
            <pc:sldMk cId="149074683" sldId="373"/>
            <ac:spMk id="24" creationId="{3D335B82-9E91-426E-ABB4-8E41758D77CC}"/>
          </ac:spMkLst>
        </pc:spChg>
      </pc:sldChg>
      <pc:sldChg chg="modSp">
        <pc:chgData name="Guest User" userId="" providerId="Windows Live" clId="Web-{BE7B3421-D727-4995-9825-B9BAB7E327BE}" dt="2023-04-30T18:38:49.241" v="119" actId="20577"/>
        <pc:sldMkLst>
          <pc:docMk/>
          <pc:sldMk cId="4103295277" sldId="374"/>
        </pc:sldMkLst>
        <pc:spChg chg="mod">
          <ac:chgData name="Guest User" userId="" providerId="Windows Live" clId="Web-{BE7B3421-D727-4995-9825-B9BAB7E327BE}" dt="2023-04-30T18:38:49.241" v="119" actId="20577"/>
          <ac:spMkLst>
            <pc:docMk/>
            <pc:sldMk cId="4103295277" sldId="374"/>
            <ac:spMk id="4" creationId="{48968B0E-4B3F-C5E9-EBF5-E3AD8F060A1D}"/>
          </ac:spMkLst>
        </pc:spChg>
      </pc:sldChg>
      <pc:sldChg chg="modSp">
        <pc:chgData name="Guest User" userId="" providerId="Windows Live" clId="Web-{BE7B3421-D727-4995-9825-B9BAB7E327BE}" dt="2023-04-30T17:24:45.057" v="43" actId="20577"/>
        <pc:sldMkLst>
          <pc:docMk/>
          <pc:sldMk cId="4097510240" sldId="376"/>
        </pc:sldMkLst>
        <pc:spChg chg="mod">
          <ac:chgData name="Guest User" userId="" providerId="Windows Live" clId="Web-{BE7B3421-D727-4995-9825-B9BAB7E327BE}" dt="2023-04-30T17:24:45.057" v="43" actId="20577"/>
          <ac:spMkLst>
            <pc:docMk/>
            <pc:sldMk cId="4097510240" sldId="376"/>
            <ac:spMk id="6" creationId="{36FFBC7B-E998-3E97-AC29-78D651A9E568}"/>
          </ac:spMkLst>
        </pc:spChg>
      </pc:sldChg>
      <pc:sldChg chg="new del">
        <pc:chgData name="Guest User" userId="" providerId="Windows Live" clId="Web-{BE7B3421-D727-4995-9825-B9BAB7E327BE}" dt="2023-04-30T17:27:36.954" v="61"/>
        <pc:sldMkLst>
          <pc:docMk/>
          <pc:sldMk cId="1693396650" sldId="385"/>
        </pc:sldMkLst>
      </pc:sldChg>
      <pc:sldChg chg="new del">
        <pc:chgData name="Guest User" userId="" providerId="Windows Live" clId="Web-{BE7B3421-D727-4995-9825-B9BAB7E327BE}" dt="2023-04-30T17:27:36.251" v="60"/>
        <pc:sldMkLst>
          <pc:docMk/>
          <pc:sldMk cId="2430003730" sldId="386"/>
        </pc:sldMkLst>
      </pc:sldChg>
      <pc:sldChg chg="new del">
        <pc:chgData name="Guest User" userId="" providerId="Windows Live" clId="Web-{BE7B3421-D727-4995-9825-B9BAB7E327BE}" dt="2023-04-30T17:27:35.001" v="59"/>
        <pc:sldMkLst>
          <pc:docMk/>
          <pc:sldMk cId="3154675831" sldId="387"/>
        </pc:sldMkLst>
      </pc:sldChg>
      <pc:sldChg chg="new del">
        <pc:chgData name="Guest User" userId="" providerId="Windows Live" clId="Web-{BE7B3421-D727-4995-9825-B9BAB7E327BE}" dt="2023-04-30T17:27:34.141" v="58"/>
        <pc:sldMkLst>
          <pc:docMk/>
          <pc:sldMk cId="2821699140" sldId="388"/>
        </pc:sldMkLst>
      </pc:sldChg>
      <pc:sldChg chg="new del">
        <pc:chgData name="Guest User" userId="" providerId="Windows Live" clId="Web-{BE7B3421-D727-4995-9825-B9BAB7E327BE}" dt="2023-04-30T17:27:33.376" v="57"/>
        <pc:sldMkLst>
          <pc:docMk/>
          <pc:sldMk cId="763815233" sldId="389"/>
        </pc:sldMkLst>
      </pc:sldChg>
    </pc:docChg>
  </pc:docChgLst>
  <pc:docChgLst>
    <pc:chgData name="JAHNVI VERMA" userId="09d29a416b050345" providerId="Windows Live" clId="Web-{160B2593-1632-47C9-BE43-45B0CB5ADA3F}"/>
    <pc:docChg chg="modSld">
      <pc:chgData name="JAHNVI VERMA" userId="09d29a416b050345" providerId="Windows Live" clId="Web-{160B2593-1632-47C9-BE43-45B0CB5ADA3F}" dt="2023-04-30T13:50:42.421" v="29"/>
      <pc:docMkLst>
        <pc:docMk/>
      </pc:docMkLst>
      <pc:sldChg chg="addSp delSp modSp">
        <pc:chgData name="JAHNVI VERMA" userId="09d29a416b050345" providerId="Windows Live" clId="Web-{160B2593-1632-47C9-BE43-45B0CB5ADA3F}" dt="2023-04-30T13:50:42.421" v="29"/>
        <pc:sldMkLst>
          <pc:docMk/>
          <pc:sldMk cId="2721812316" sldId="358"/>
        </pc:sldMkLst>
        <pc:spChg chg="mod">
          <ac:chgData name="JAHNVI VERMA" userId="09d29a416b050345" providerId="Windows Live" clId="Web-{160B2593-1632-47C9-BE43-45B0CB5ADA3F}" dt="2023-04-30T13:49:56.950" v="24" actId="20577"/>
          <ac:spMkLst>
            <pc:docMk/>
            <pc:sldMk cId="2721812316" sldId="358"/>
            <ac:spMk id="5" creationId="{D8684B2C-BB72-F0BC-D817-CEF5A534D651}"/>
          </ac:spMkLst>
        </pc:spChg>
        <pc:spChg chg="add del mod">
          <ac:chgData name="JAHNVI VERMA" userId="09d29a416b050345" providerId="Windows Live" clId="Web-{160B2593-1632-47C9-BE43-45B0CB5ADA3F}" dt="2023-04-30T13:50:42.421" v="29"/>
          <ac:spMkLst>
            <pc:docMk/>
            <pc:sldMk cId="2721812316" sldId="358"/>
            <ac:spMk id="11" creationId="{A4F6CAAF-2F35-E712-2372-88B43C6BF8C5}"/>
          </ac:spMkLst>
        </pc:spChg>
      </pc:sldChg>
    </pc:docChg>
  </pc:docChgLst>
  <pc:docChgLst>
    <pc:chgData name="Guest User" providerId="Windows Live" clId="Web-{EE609FFA-2DEB-43D2-8078-C5A2E7D7AD31}"/>
    <pc:docChg chg="addSld modSld">
      <pc:chgData name="Guest User" userId="" providerId="Windows Live" clId="Web-{EE609FFA-2DEB-43D2-8078-C5A2E7D7AD31}" dt="2023-04-30T19:41:28.752" v="19"/>
      <pc:docMkLst>
        <pc:docMk/>
      </pc:docMkLst>
      <pc:sldChg chg="modSp">
        <pc:chgData name="Guest User" userId="" providerId="Windows Live" clId="Web-{EE609FFA-2DEB-43D2-8078-C5A2E7D7AD31}" dt="2023-04-30T19:19:05.388" v="7" actId="1076"/>
        <pc:sldMkLst>
          <pc:docMk/>
          <pc:sldMk cId="149074683" sldId="373"/>
        </pc:sldMkLst>
        <pc:spChg chg="mod">
          <ac:chgData name="Guest User" userId="" providerId="Windows Live" clId="Web-{EE609FFA-2DEB-43D2-8078-C5A2E7D7AD31}" dt="2023-04-30T19:19:05.388" v="7" actId="1076"/>
          <ac:spMkLst>
            <pc:docMk/>
            <pc:sldMk cId="149074683" sldId="373"/>
            <ac:spMk id="2" creationId="{AC10BD98-5F51-CC8D-57D2-B42D51EAE14D}"/>
          </ac:spMkLst>
        </pc:spChg>
      </pc:sldChg>
      <pc:sldChg chg="modSp">
        <pc:chgData name="Guest User" userId="" providerId="Windows Live" clId="Web-{EE609FFA-2DEB-43D2-8078-C5A2E7D7AD31}" dt="2023-04-30T19:20:56.923" v="18" actId="20577"/>
        <pc:sldMkLst>
          <pc:docMk/>
          <pc:sldMk cId="4097510240" sldId="376"/>
        </pc:sldMkLst>
        <pc:spChg chg="mod">
          <ac:chgData name="Guest User" userId="" providerId="Windows Live" clId="Web-{EE609FFA-2DEB-43D2-8078-C5A2E7D7AD31}" dt="2023-04-30T19:20:56.923" v="18" actId="20577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EE609FFA-2DEB-43D2-8078-C5A2E7D7AD31}" dt="2023-04-30T19:15:19.318" v="3" actId="20577"/>
          <ac:spMkLst>
            <pc:docMk/>
            <pc:sldMk cId="4097510240" sldId="376"/>
            <ac:spMk id="8" creationId="{B0A1C5D8-F744-4331-A7A3-44D80D016E2C}"/>
          </ac:spMkLst>
        </pc:spChg>
      </pc:sldChg>
      <pc:sldChg chg="new">
        <pc:chgData name="Guest User" userId="" providerId="Windows Live" clId="Web-{EE609FFA-2DEB-43D2-8078-C5A2E7D7AD31}" dt="2023-04-30T19:41:28.752" v="19"/>
        <pc:sldMkLst>
          <pc:docMk/>
          <pc:sldMk cId="202726217" sldId="397"/>
        </pc:sldMkLst>
      </pc:sldChg>
    </pc:docChg>
  </pc:docChgLst>
  <pc:docChgLst>
    <pc:chgData name="Guest User" providerId="Windows Live" clId="Web-{57A17F7D-3B05-4DE0-BA8F-98303B8D4B12}"/>
    <pc:docChg chg="addSld delSld modSld">
      <pc:chgData name="Guest User" userId="" providerId="Windows Live" clId="Web-{57A17F7D-3B05-4DE0-BA8F-98303B8D4B12}" dt="2023-04-30T18:44:39.849" v="268"/>
      <pc:docMkLst>
        <pc:docMk/>
      </pc:docMkLst>
      <pc:sldChg chg="modSp">
        <pc:chgData name="Guest User" userId="" providerId="Windows Live" clId="Web-{57A17F7D-3B05-4DE0-BA8F-98303B8D4B12}" dt="2023-04-30T18:43:02.265" v="267" actId="1076"/>
        <pc:sldMkLst>
          <pc:docMk/>
          <pc:sldMk cId="2610085044" sldId="264"/>
        </pc:sldMkLst>
        <pc:spChg chg="mod">
          <ac:chgData name="Guest User" userId="" providerId="Windows Live" clId="Web-{57A17F7D-3B05-4DE0-BA8F-98303B8D4B12}" dt="2023-04-30T18:43:02.265" v="267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del">
        <pc:chgData name="Guest User" userId="" providerId="Windows Live" clId="Web-{57A17F7D-3B05-4DE0-BA8F-98303B8D4B12}" dt="2023-04-30T18:17:28.642" v="114"/>
        <pc:sldMkLst>
          <pc:docMk/>
          <pc:sldMk cId="4255719189" sldId="267"/>
        </pc:sldMkLst>
      </pc:sldChg>
      <pc:sldChg chg="del">
        <pc:chgData name="Guest User" userId="" providerId="Windows Live" clId="Web-{57A17F7D-3B05-4DE0-BA8F-98303B8D4B12}" dt="2023-04-30T18:17:30.142" v="115"/>
        <pc:sldMkLst>
          <pc:docMk/>
          <pc:sldMk cId="3588362217" sldId="268"/>
        </pc:sldMkLst>
      </pc:sldChg>
      <pc:sldChg chg="delSp modSp">
        <pc:chgData name="Guest User" userId="" providerId="Windows Live" clId="Web-{57A17F7D-3B05-4DE0-BA8F-98303B8D4B12}" dt="2023-04-30T18:24:09.504" v="171" actId="14100"/>
        <pc:sldMkLst>
          <pc:docMk/>
          <pc:sldMk cId="1852698747" sldId="280"/>
        </pc:sldMkLst>
        <pc:spChg chg="mod">
          <ac:chgData name="Guest User" userId="" providerId="Windows Live" clId="Web-{57A17F7D-3B05-4DE0-BA8F-98303B8D4B12}" dt="2023-04-30T18:24:09.504" v="171" actId="14100"/>
          <ac:spMkLst>
            <pc:docMk/>
            <pc:sldMk cId="1852698747" sldId="280"/>
            <ac:spMk id="3" creationId="{3BD437D7-4D30-4889-B9B5-07E1C142D49E}"/>
          </ac:spMkLst>
        </pc:spChg>
        <pc:spChg chg="del topLvl">
          <ac:chgData name="Guest User" userId="" providerId="Windows Live" clId="Web-{57A17F7D-3B05-4DE0-BA8F-98303B8D4B12}" dt="2023-04-30T18:23:34.565" v="159"/>
          <ac:spMkLst>
            <pc:docMk/>
            <pc:sldMk cId="1852698747" sldId="280"/>
            <ac:spMk id="5" creationId="{5FF3B1B0-DFED-48E8-938A-AE352474EFEC}"/>
          </ac:spMkLst>
        </pc:spChg>
        <pc:spChg chg="del topLvl">
          <ac:chgData name="Guest User" userId="" providerId="Windows Live" clId="Web-{57A17F7D-3B05-4DE0-BA8F-98303B8D4B12}" dt="2023-04-30T18:23:37.081" v="160"/>
          <ac:spMkLst>
            <pc:docMk/>
            <pc:sldMk cId="1852698747" sldId="280"/>
            <ac:spMk id="6" creationId="{A440C30B-F128-49D9-9465-2CEC6F321CFE}"/>
          </ac:spMkLst>
        </pc:spChg>
        <pc:spChg chg="mod">
          <ac:chgData name="Guest User" userId="" providerId="Windows Live" clId="Web-{57A17F7D-3B05-4DE0-BA8F-98303B8D4B12}" dt="2023-04-30T18:23:58.613" v="167" actId="1076"/>
          <ac:spMkLst>
            <pc:docMk/>
            <pc:sldMk cId="1852698747" sldId="280"/>
            <ac:spMk id="7" creationId="{9602657E-FAA3-48FF-ACD8-0611C964095E}"/>
          </ac:spMkLst>
        </pc:spChg>
        <pc:spChg chg="mod">
          <ac:chgData name="Guest User" userId="" providerId="Windows Live" clId="Web-{57A17F7D-3B05-4DE0-BA8F-98303B8D4B12}" dt="2023-04-30T18:23:56.426" v="166" actId="1076"/>
          <ac:spMkLst>
            <pc:docMk/>
            <pc:sldMk cId="1852698747" sldId="280"/>
            <ac:spMk id="9" creationId="{06E9C360-40F8-4559-BEEB-6E095E6E03E2}"/>
          </ac:spMkLst>
        </pc:spChg>
        <pc:spChg chg="mod">
          <ac:chgData name="Guest User" userId="" providerId="Windows Live" clId="Web-{57A17F7D-3B05-4DE0-BA8F-98303B8D4B12}" dt="2023-04-30T18:23:51.082" v="165" actId="1076"/>
          <ac:spMkLst>
            <pc:docMk/>
            <pc:sldMk cId="1852698747" sldId="280"/>
            <ac:spMk id="13" creationId="{56C7C3C8-2B5E-4C6B-BE48-380D0E37A357}"/>
          </ac:spMkLst>
        </pc:spChg>
        <pc:spChg chg="del mod topLvl">
          <ac:chgData name="Guest User" userId="" providerId="Windows Live" clId="Web-{57A17F7D-3B05-4DE0-BA8F-98303B8D4B12}" dt="2023-04-30T18:23:47.956" v="163"/>
          <ac:spMkLst>
            <pc:docMk/>
            <pc:sldMk cId="1852698747" sldId="280"/>
            <ac:spMk id="15" creationId="{5B5D40AB-D4E0-42FE-8D33-DABD6604B1A7}"/>
          </ac:spMkLst>
        </pc:spChg>
        <pc:spChg chg="del topLvl">
          <ac:chgData name="Guest User" userId="" providerId="Windows Live" clId="Web-{57A17F7D-3B05-4DE0-BA8F-98303B8D4B12}" dt="2023-04-30T18:23:49.785" v="164"/>
          <ac:spMkLst>
            <pc:docMk/>
            <pc:sldMk cId="1852698747" sldId="280"/>
            <ac:spMk id="16" creationId="{2227BF96-DE8A-42DA-88AA-B23C704C6EA2}"/>
          </ac:spMkLst>
        </pc:spChg>
        <pc:grpChg chg="del">
          <ac:chgData name="Guest User" userId="" providerId="Windows Live" clId="Web-{57A17F7D-3B05-4DE0-BA8F-98303B8D4B12}" dt="2023-04-30T18:23:34.565" v="159"/>
          <ac:grpSpMkLst>
            <pc:docMk/>
            <pc:sldMk cId="1852698747" sldId="280"/>
            <ac:grpSpMk id="4" creationId="{FACFFA48-A41D-4C18-B8DF-4D1ACBA8C764}"/>
          </ac:grpSpMkLst>
        </pc:grpChg>
        <pc:grpChg chg="del">
          <ac:chgData name="Guest User" userId="" providerId="Windows Live" clId="Web-{57A17F7D-3B05-4DE0-BA8F-98303B8D4B12}" dt="2023-04-30T18:23:47.956" v="163"/>
          <ac:grpSpMkLst>
            <pc:docMk/>
            <pc:sldMk cId="1852698747" sldId="280"/>
            <ac:grpSpMk id="14" creationId="{F0E64EE8-10CF-44D1-9CDA-365B9CC49690}"/>
          </ac:grpSpMkLst>
        </pc:grpChg>
      </pc:sldChg>
      <pc:sldChg chg="addSp delSp">
        <pc:chgData name="Guest User" userId="" providerId="Windows Live" clId="Web-{57A17F7D-3B05-4DE0-BA8F-98303B8D4B12}" dt="2023-04-30T18:19:06.036" v="121"/>
        <pc:sldMkLst>
          <pc:docMk/>
          <pc:sldMk cId="3556616794" sldId="341"/>
        </pc:sldMkLst>
        <pc:spChg chg="add del">
          <ac:chgData name="Guest User" userId="" providerId="Windows Live" clId="Web-{57A17F7D-3B05-4DE0-BA8F-98303B8D4B12}" dt="2023-04-30T18:19:06.036" v="121"/>
          <ac:spMkLst>
            <pc:docMk/>
            <pc:sldMk cId="3556616794" sldId="341"/>
            <ac:spMk id="3" creationId="{E5E1EF58-5895-4B39-9FC4-7ADB82A50640}"/>
          </ac:spMkLst>
        </pc:spChg>
      </pc:sldChg>
      <pc:sldChg chg="modSp add replId">
        <pc:chgData name="Guest User" userId="" providerId="Windows Live" clId="Web-{57A17F7D-3B05-4DE0-BA8F-98303B8D4B12}" dt="2023-04-30T18:33:15.305" v="231" actId="20577"/>
        <pc:sldMkLst>
          <pc:docMk/>
          <pc:sldMk cId="4049058733" sldId="386"/>
        </pc:sldMkLst>
        <pc:spChg chg="mod">
          <ac:chgData name="Guest User" userId="" providerId="Windows Live" clId="Web-{57A17F7D-3B05-4DE0-BA8F-98303B8D4B12}" dt="2023-04-30T18:08:48.404" v="11" actId="20577"/>
          <ac:spMkLst>
            <pc:docMk/>
            <pc:sldMk cId="4049058733" sldId="386"/>
            <ac:spMk id="2" creationId="{B379F58A-15B0-CFA7-DEC7-1CED9EA47B77}"/>
          </ac:spMkLst>
        </pc:spChg>
        <pc:spChg chg="mod">
          <ac:chgData name="Guest User" userId="" providerId="Windows Live" clId="Web-{57A17F7D-3B05-4DE0-BA8F-98303B8D4B12}" dt="2023-04-30T18:33:15.305" v="231" actId="20577"/>
          <ac:spMkLst>
            <pc:docMk/>
            <pc:sldMk cId="4049058733" sldId="386"/>
            <ac:spMk id="6" creationId="{56AE8D15-B655-CC2E-22AD-EFE81E76E47D}"/>
          </ac:spMkLst>
        </pc:spChg>
      </pc:sldChg>
      <pc:sldChg chg="addSp delSp modSp add replId">
        <pc:chgData name="Guest User" userId="" providerId="Windows Live" clId="Web-{57A17F7D-3B05-4DE0-BA8F-98303B8D4B12}" dt="2023-04-30T18:17:54.346" v="119" actId="1076"/>
        <pc:sldMkLst>
          <pc:docMk/>
          <pc:sldMk cId="920558736" sldId="387"/>
        </pc:sldMkLst>
        <pc:spChg chg="mod">
          <ac:chgData name="Guest User" userId="" providerId="Windows Live" clId="Web-{57A17F7D-3B05-4DE0-BA8F-98303B8D4B12}" dt="2023-04-30T18:17:01.281" v="111" actId="1076"/>
          <ac:spMkLst>
            <pc:docMk/>
            <pc:sldMk cId="920558736" sldId="387"/>
            <ac:spMk id="3" creationId="{6EF8BD47-31E8-1954-A0A1-E2157A67DF83}"/>
          </ac:spMkLst>
        </pc:spChg>
        <pc:spChg chg="add del mod">
          <ac:chgData name="Guest User" userId="" providerId="Windows Live" clId="Web-{57A17F7D-3B05-4DE0-BA8F-98303B8D4B12}" dt="2023-04-30T18:16:51.437" v="108"/>
          <ac:spMkLst>
            <pc:docMk/>
            <pc:sldMk cId="920558736" sldId="387"/>
            <ac:spMk id="5" creationId="{BA5A187A-09C6-08FD-A191-7EAF1F11BDDC}"/>
          </ac:spMkLst>
        </pc:spChg>
        <pc:spChg chg="del">
          <ac:chgData name="Guest User" userId="" providerId="Windows Live" clId="Web-{57A17F7D-3B05-4DE0-BA8F-98303B8D4B12}" dt="2023-04-30T18:14:59.949" v="103"/>
          <ac:spMkLst>
            <pc:docMk/>
            <pc:sldMk cId="920558736" sldId="387"/>
            <ac:spMk id="6" creationId="{36FFBC7B-E998-3E97-AC29-78D651A9E568}"/>
          </ac:spMkLst>
        </pc:spChg>
        <pc:spChg chg="mod">
          <ac:chgData name="Guest User" userId="" providerId="Windows Live" clId="Web-{57A17F7D-3B05-4DE0-BA8F-98303B8D4B12}" dt="2023-04-30T18:17:49.330" v="118" actId="1076"/>
          <ac:spMkLst>
            <pc:docMk/>
            <pc:sldMk cId="920558736" sldId="387"/>
            <ac:spMk id="8" creationId="{B0A1C5D8-F744-4331-A7A3-44D80D016E2C}"/>
          </ac:spMkLst>
        </pc:spChg>
        <pc:picChg chg="add mod ord modCrop">
          <ac:chgData name="Guest User" userId="" providerId="Windows Live" clId="Web-{57A17F7D-3B05-4DE0-BA8F-98303B8D4B12}" dt="2023-04-30T18:17:54.346" v="119" actId="1076"/>
          <ac:picMkLst>
            <pc:docMk/>
            <pc:sldMk cId="920558736" sldId="387"/>
            <ac:picMk id="7" creationId="{B2610F21-6B20-3E0E-68DA-FC87C9413579}"/>
          </ac:picMkLst>
        </pc:picChg>
        <pc:picChg chg="del">
          <ac:chgData name="Guest User" userId="" providerId="Windows Live" clId="Web-{57A17F7D-3B05-4DE0-BA8F-98303B8D4B12}" dt="2023-04-30T18:12:16.036" v="94"/>
          <ac:picMkLst>
            <pc:docMk/>
            <pc:sldMk cId="920558736" sldId="387"/>
            <ac:picMk id="13" creationId="{776DE446-2B9D-D6FF-0A71-C6631A95EC23}"/>
          </ac:picMkLst>
        </pc:picChg>
      </pc:sldChg>
      <pc:sldChg chg="addSp delSp modSp new mod modClrScheme chgLayout">
        <pc:chgData name="Guest User" userId="" providerId="Windows Live" clId="Web-{57A17F7D-3B05-4DE0-BA8F-98303B8D4B12}" dt="2023-04-30T18:23:03.705" v="156" actId="1076"/>
        <pc:sldMkLst>
          <pc:docMk/>
          <pc:sldMk cId="3712341881" sldId="389"/>
        </pc:sldMkLst>
        <pc:spChg chg="del">
          <ac:chgData name="Guest User" userId="" providerId="Windows Live" clId="Web-{57A17F7D-3B05-4DE0-BA8F-98303B8D4B12}" dt="2023-04-30T18:19:45.537" v="123"/>
          <ac:spMkLst>
            <pc:docMk/>
            <pc:sldMk cId="3712341881" sldId="389"/>
            <ac:spMk id="2" creationId="{44FF1684-56C3-A903-7863-4645BDC34BE7}"/>
          </ac:spMkLst>
        </pc:spChg>
        <pc:spChg chg="del">
          <ac:chgData name="Guest User" userId="" providerId="Windows Live" clId="Web-{57A17F7D-3B05-4DE0-BA8F-98303B8D4B12}" dt="2023-04-30T18:19:45.537" v="123"/>
          <ac:spMkLst>
            <pc:docMk/>
            <pc:sldMk cId="3712341881" sldId="389"/>
            <ac:spMk id="3" creationId="{0E47C162-5EF7-5084-50F3-39C40E055498}"/>
          </ac:spMkLst>
        </pc:spChg>
        <pc:spChg chg="add mod">
          <ac:chgData name="Guest User" userId="" providerId="Windows Live" clId="Web-{57A17F7D-3B05-4DE0-BA8F-98303B8D4B12}" dt="2023-04-30T18:19:57.022" v="126" actId="20577"/>
          <ac:spMkLst>
            <pc:docMk/>
            <pc:sldMk cId="3712341881" sldId="389"/>
            <ac:spMk id="5" creationId="{4B38AEA9-4155-5511-64DC-4E5801DFB062}"/>
          </ac:spMkLst>
        </pc:spChg>
        <pc:spChg chg="add mod">
          <ac:chgData name="Guest User" userId="" providerId="Windows Live" clId="Web-{57A17F7D-3B05-4DE0-BA8F-98303B8D4B12}" dt="2023-04-30T18:21:44.702" v="131" actId="14100"/>
          <ac:spMkLst>
            <pc:docMk/>
            <pc:sldMk cId="3712341881" sldId="389"/>
            <ac:spMk id="7" creationId="{743CE027-620A-2B21-3128-9E1D03DEFEEE}"/>
          </ac:spMkLst>
        </pc:spChg>
        <pc:spChg chg="add mod">
          <ac:chgData name="Guest User" userId="" providerId="Windows Live" clId="Web-{57A17F7D-3B05-4DE0-BA8F-98303B8D4B12}" dt="2023-04-30T18:23:03.705" v="156" actId="1076"/>
          <ac:spMkLst>
            <pc:docMk/>
            <pc:sldMk cId="3712341881" sldId="389"/>
            <ac:spMk id="9" creationId="{B736CAA5-1A76-D82A-A042-D313F683311E}"/>
          </ac:spMkLst>
        </pc:spChg>
        <pc:spChg chg="add del">
          <ac:chgData name="Guest User" userId="" providerId="Windows Live" clId="Web-{57A17F7D-3B05-4DE0-BA8F-98303B8D4B12}" dt="2023-04-30T18:21:58.593" v="134"/>
          <ac:spMkLst>
            <pc:docMk/>
            <pc:sldMk cId="3712341881" sldId="389"/>
            <ac:spMk id="11" creationId="{D7EE6413-BBCA-959B-1EAF-29B8942B2C92}"/>
          </ac:spMkLst>
        </pc:spChg>
      </pc:sldChg>
      <pc:sldChg chg="addSp delSp modSp add replId">
        <pc:chgData name="Guest User" userId="" providerId="Windows Live" clId="Web-{57A17F7D-3B05-4DE0-BA8F-98303B8D4B12}" dt="2023-04-30T18:38:56.927" v="240"/>
        <pc:sldMkLst>
          <pc:docMk/>
          <pc:sldMk cId="2163588648" sldId="391"/>
        </pc:sldMkLst>
        <pc:spChg chg="add del mod">
          <ac:chgData name="Guest User" userId="" providerId="Windows Live" clId="Web-{57A17F7D-3B05-4DE0-BA8F-98303B8D4B12}" dt="2023-04-30T18:38:56.927" v="240"/>
          <ac:spMkLst>
            <pc:docMk/>
            <pc:sldMk cId="2163588648" sldId="391"/>
            <ac:spMk id="3" creationId="{37FF5614-32C2-1EDD-2F20-D212CE8BA1E4}"/>
          </ac:spMkLst>
        </pc:spChg>
        <pc:spChg chg="add mod">
          <ac:chgData name="Guest User" userId="" providerId="Windows Live" clId="Web-{57A17F7D-3B05-4DE0-BA8F-98303B8D4B12}" dt="2023-04-30T18:26:29.087" v="190" actId="20577"/>
          <ac:spMkLst>
            <pc:docMk/>
            <pc:sldMk cId="2163588648" sldId="391"/>
            <ac:spMk id="6" creationId="{E2EAD2D2-8080-DAB1-8A97-312E26663863}"/>
          </ac:spMkLst>
        </pc:spChg>
        <pc:picChg chg="del">
          <ac:chgData name="Guest User" userId="" providerId="Windows Live" clId="Web-{57A17F7D-3B05-4DE0-BA8F-98303B8D4B12}" dt="2023-04-30T18:25:18.335" v="173"/>
          <ac:picMkLst>
            <pc:docMk/>
            <pc:sldMk cId="2163588648" sldId="391"/>
            <ac:picMk id="4" creationId="{11F777C6-16F1-2818-BDE3-6A7FBF0E6FE1}"/>
          </ac:picMkLst>
        </pc:picChg>
        <pc:picChg chg="add mod ord">
          <ac:chgData name="Guest User" userId="" providerId="Windows Live" clId="Web-{57A17F7D-3B05-4DE0-BA8F-98303B8D4B12}" dt="2023-04-30T18:38:56.927" v="240"/>
          <ac:picMkLst>
            <pc:docMk/>
            <pc:sldMk cId="2163588648" sldId="391"/>
            <ac:picMk id="7" creationId="{793E5716-0362-CBF8-57EF-FE5C08632AD9}"/>
          </ac:picMkLst>
        </pc:picChg>
      </pc:sldChg>
      <pc:sldChg chg="addSp delSp modSp add mod replId modClrScheme chgLayout">
        <pc:chgData name="Guest User" userId="" providerId="Windows Live" clId="Web-{57A17F7D-3B05-4DE0-BA8F-98303B8D4B12}" dt="2023-04-30T18:40:29.025" v="245" actId="1076"/>
        <pc:sldMkLst>
          <pc:docMk/>
          <pc:sldMk cId="3732212733" sldId="392"/>
        </pc:sldMkLst>
        <pc:spChg chg="del">
          <ac:chgData name="Guest User" userId="" providerId="Windows Live" clId="Web-{57A17F7D-3B05-4DE0-BA8F-98303B8D4B12}" dt="2023-04-30T18:39:30.804" v="241"/>
          <ac:spMkLst>
            <pc:docMk/>
            <pc:sldMk cId="3732212733" sldId="392"/>
            <ac:spMk id="3" creationId="{37FF5614-32C2-1EDD-2F20-D212CE8BA1E4}"/>
          </ac:spMkLst>
        </pc:spChg>
        <pc:spChg chg="mod">
          <ac:chgData name="Guest User" userId="" providerId="Windows Live" clId="Web-{57A17F7D-3B05-4DE0-BA8F-98303B8D4B12}" dt="2023-04-30T18:27:30.230" v="202" actId="1076"/>
          <ac:spMkLst>
            <pc:docMk/>
            <pc:sldMk cId="3732212733" sldId="392"/>
            <ac:spMk id="6" creationId="{E2EAD2D2-8080-DAB1-8A97-312E26663863}"/>
          </ac:spMkLst>
        </pc:spChg>
        <pc:picChg chg="add mod ord">
          <ac:chgData name="Guest User" userId="" providerId="Windows Live" clId="Web-{57A17F7D-3B05-4DE0-BA8F-98303B8D4B12}" dt="2023-04-30T18:40:29.025" v="245" actId="1076"/>
          <ac:picMkLst>
            <pc:docMk/>
            <pc:sldMk cId="3732212733" sldId="392"/>
            <ac:picMk id="2" creationId="{865D3D0C-A893-B522-3F0E-A2F40B5587A8}"/>
          </ac:picMkLst>
        </pc:picChg>
      </pc:sldChg>
      <pc:sldChg chg="addSp delSp modSp add replId">
        <pc:chgData name="Guest User" userId="" providerId="Windows Live" clId="Web-{57A17F7D-3B05-4DE0-BA8F-98303B8D4B12}" dt="2023-04-30T18:43:01.296" v="266"/>
        <pc:sldMkLst>
          <pc:docMk/>
          <pc:sldMk cId="3851277194" sldId="394"/>
        </pc:sldMkLst>
        <pc:spChg chg="mod">
          <ac:chgData name="Guest User" userId="" providerId="Windows Live" clId="Web-{57A17F7D-3B05-4DE0-BA8F-98303B8D4B12}" dt="2023-04-30T18:41:40.730" v="260" actId="20577"/>
          <ac:spMkLst>
            <pc:docMk/>
            <pc:sldMk cId="3851277194" sldId="394"/>
            <ac:spMk id="6" creationId="{E2EAD2D2-8080-DAB1-8A97-312E26663863}"/>
          </ac:spMkLst>
        </pc:spChg>
        <pc:picChg chg="del">
          <ac:chgData name="Guest User" userId="" providerId="Windows Live" clId="Web-{57A17F7D-3B05-4DE0-BA8F-98303B8D4B12}" dt="2023-04-30T18:41:43.121" v="261"/>
          <ac:picMkLst>
            <pc:docMk/>
            <pc:sldMk cId="3851277194" sldId="394"/>
            <ac:picMk id="2" creationId="{865D3D0C-A893-B522-3F0E-A2F40B5587A8}"/>
          </ac:picMkLst>
        </pc:picChg>
        <pc:picChg chg="add del mod">
          <ac:chgData name="Guest User" userId="" providerId="Windows Live" clId="Web-{57A17F7D-3B05-4DE0-BA8F-98303B8D4B12}" dt="2023-04-30T18:43:01.296" v="266"/>
          <ac:picMkLst>
            <pc:docMk/>
            <pc:sldMk cId="3851277194" sldId="394"/>
            <ac:picMk id="3" creationId="{16FA5AD2-C021-B449-B247-51CEDF8739EA}"/>
          </ac:picMkLst>
        </pc:picChg>
      </pc:sldChg>
      <pc:sldChg chg="new">
        <pc:chgData name="Guest User" userId="" providerId="Windows Live" clId="Web-{57A17F7D-3B05-4DE0-BA8F-98303B8D4B12}" dt="2023-04-30T18:44:39.849" v="268"/>
        <pc:sldMkLst>
          <pc:docMk/>
          <pc:sldMk cId="2051672234" sldId="395"/>
        </pc:sldMkLst>
      </pc:sldChg>
    </pc:docChg>
  </pc:docChgLst>
  <pc:docChgLst>
    <pc:chgData name="Guest User" providerId="Windows Live" clId="Web-{4BA92670-5B6E-430D-8A4D-D82D3CB93B22}"/>
    <pc:docChg chg="addSld modSld sldOrd">
      <pc:chgData name="Guest User" userId="" providerId="Windows Live" clId="Web-{4BA92670-5B6E-430D-8A4D-D82D3CB93B22}" dt="2023-04-30T17:59:07.130" v="359" actId="20577"/>
      <pc:docMkLst>
        <pc:docMk/>
      </pc:docMkLst>
      <pc:sldChg chg="addSp delSp modSp add ord replId">
        <pc:chgData name="Guest User" userId="" providerId="Windows Live" clId="Web-{4BA92670-5B6E-430D-8A4D-D82D3CB93B22}" dt="2023-04-30T17:59:07.130" v="359" actId="20577"/>
        <pc:sldMkLst>
          <pc:docMk/>
          <pc:sldMk cId="771302270" sldId="385"/>
        </pc:sldMkLst>
        <pc:spChg chg="del">
          <ac:chgData name="Guest User" userId="" providerId="Windows Live" clId="Web-{4BA92670-5B6E-430D-8A4D-D82D3CB93B22}" dt="2023-04-30T17:48:36.906" v="21"/>
          <ac:spMkLst>
            <pc:docMk/>
            <pc:sldMk cId="771302270" sldId="385"/>
            <ac:spMk id="3" creationId="{943C79B0-EEE6-4650-A2EA-AA3CD5AD58EF}"/>
          </ac:spMkLst>
        </pc:spChg>
        <pc:spChg chg="add del mod">
          <ac:chgData name="Guest User" userId="" providerId="Windows Live" clId="Web-{4BA92670-5B6E-430D-8A4D-D82D3CB93B22}" dt="2023-04-30T17:49:14.673" v="27"/>
          <ac:spMkLst>
            <pc:docMk/>
            <pc:sldMk cId="771302270" sldId="385"/>
            <ac:spMk id="5" creationId="{B6E4FB8A-0606-9E7C-D1EF-73D0ED21CDCD}"/>
          </ac:spMkLst>
        </pc:spChg>
        <pc:spChg chg="add del mod">
          <ac:chgData name="Guest User" userId="" providerId="Windows Live" clId="Web-{4BA92670-5B6E-430D-8A4D-D82D3CB93B22}" dt="2023-04-30T17:49:21.454" v="29"/>
          <ac:spMkLst>
            <pc:docMk/>
            <pc:sldMk cId="771302270" sldId="385"/>
            <ac:spMk id="8" creationId="{1D75B910-9CEE-4FCC-02D5-043CC0CD23D8}"/>
          </ac:spMkLst>
        </pc:spChg>
        <pc:spChg chg="add mod">
          <ac:chgData name="Guest User" userId="" providerId="Windows Live" clId="Web-{4BA92670-5B6E-430D-8A4D-D82D3CB93B22}" dt="2023-04-30T17:59:07.130" v="359" actId="20577"/>
          <ac:spMkLst>
            <pc:docMk/>
            <pc:sldMk cId="771302270" sldId="385"/>
            <ac:spMk id="10" creationId="{861D1EF1-6D2C-067C-F732-CD72996BA1F6}"/>
          </ac:spMkLst>
        </pc:spChg>
        <pc:spChg chg="del">
          <ac:chgData name="Guest User" userId="" providerId="Windows Live" clId="Web-{4BA92670-5B6E-430D-8A4D-D82D3CB93B22}" dt="2023-04-30T17:49:44.736" v="37"/>
          <ac:spMkLst>
            <pc:docMk/>
            <pc:sldMk cId="771302270" sldId="385"/>
            <ac:spMk id="16" creationId="{29D1E276-48BA-4466-909F-7298770C29E5}"/>
          </ac:spMkLst>
        </pc:spChg>
        <pc:spChg chg="del mod">
          <ac:chgData name="Guest User" userId="" providerId="Windows Live" clId="Web-{4BA92670-5B6E-430D-8A4D-D82D3CB93B22}" dt="2023-04-30T17:49:47.518" v="39"/>
          <ac:spMkLst>
            <pc:docMk/>
            <pc:sldMk cId="771302270" sldId="385"/>
            <ac:spMk id="18" creationId="{FA5C8020-D068-49CB-968D-7F970C73C661}"/>
          </ac:spMkLst>
        </pc:spChg>
        <pc:spChg chg="del">
          <ac:chgData name="Guest User" userId="" providerId="Windows Live" clId="Web-{4BA92670-5B6E-430D-8A4D-D82D3CB93B22}" dt="2023-04-30T17:49:42.846" v="36"/>
          <ac:spMkLst>
            <pc:docMk/>
            <pc:sldMk cId="771302270" sldId="385"/>
            <ac:spMk id="19" creationId="{34C4FA44-F30D-4731-85B4-1CEF5EF172A3}"/>
          </ac:spMkLst>
        </pc:spChg>
        <pc:spChg chg="del">
          <ac:chgData name="Guest User" userId="" providerId="Windows Live" clId="Web-{4BA92670-5B6E-430D-8A4D-D82D3CB93B22}" dt="2023-04-30T17:49:51.221" v="46"/>
          <ac:spMkLst>
            <pc:docMk/>
            <pc:sldMk cId="771302270" sldId="385"/>
            <ac:spMk id="27" creationId="{6B39AB62-1CB7-41A8-9D1D-F816C39A4ABE}"/>
          </ac:spMkLst>
        </pc:spChg>
        <pc:spChg chg="del">
          <ac:chgData name="Guest User" userId="" providerId="Windows Live" clId="Web-{4BA92670-5B6E-430D-8A4D-D82D3CB93B22}" dt="2023-04-30T17:49:51.221" v="45"/>
          <ac:spMkLst>
            <pc:docMk/>
            <pc:sldMk cId="771302270" sldId="385"/>
            <ac:spMk id="28" creationId="{1B7DB59F-15BE-4536-A23D-50F9CE3504B7}"/>
          </ac:spMkLst>
        </pc:spChg>
        <pc:spChg chg="del">
          <ac:chgData name="Guest User" userId="" providerId="Windows Live" clId="Web-{4BA92670-5B6E-430D-8A4D-D82D3CB93B22}" dt="2023-04-30T17:49:51.221" v="44"/>
          <ac:spMkLst>
            <pc:docMk/>
            <pc:sldMk cId="771302270" sldId="385"/>
            <ac:spMk id="29" creationId="{318CF3AE-EB44-47CD-A496-C1A0B4040132}"/>
          </ac:spMkLst>
        </pc:spChg>
        <pc:spChg chg="del">
          <ac:chgData name="Guest User" userId="" providerId="Windows Live" clId="Web-{4BA92670-5B6E-430D-8A4D-D82D3CB93B22}" dt="2023-04-30T17:49:48.455" v="40"/>
          <ac:spMkLst>
            <pc:docMk/>
            <pc:sldMk cId="771302270" sldId="385"/>
            <ac:spMk id="30" creationId="{8385C9C2-AD5A-4BA3-BA77-A51989490FB5}"/>
          </ac:spMkLst>
        </pc:spChg>
        <pc:spChg chg="del">
          <ac:chgData name="Guest User" userId="" providerId="Windows Live" clId="Web-{4BA92670-5B6E-430D-8A4D-D82D3CB93B22}" dt="2023-04-30T17:49:51.221" v="43"/>
          <ac:spMkLst>
            <pc:docMk/>
            <pc:sldMk cId="771302270" sldId="385"/>
            <ac:spMk id="31" creationId="{39AF943C-8A2F-42CB-AAA5-22EC959F0188}"/>
          </ac:spMkLst>
        </pc:spChg>
        <pc:spChg chg="del">
          <ac:chgData name="Guest User" userId="" providerId="Windows Live" clId="Web-{4BA92670-5B6E-430D-8A4D-D82D3CB93B22}" dt="2023-04-30T17:49:51.221" v="42"/>
          <ac:spMkLst>
            <pc:docMk/>
            <pc:sldMk cId="771302270" sldId="385"/>
            <ac:spMk id="32" creationId="{8607B3D6-BFCE-40F6-99A4-5494DBB6B252}"/>
          </ac:spMkLst>
        </pc:spChg>
        <pc:spChg chg="mod topLvl">
          <ac:chgData name="Guest User" userId="" providerId="Windows Live" clId="Web-{4BA92670-5B6E-430D-8A4D-D82D3CB93B22}" dt="2023-04-30T17:50:02.205" v="49" actId="20577"/>
          <ac:spMkLst>
            <pc:docMk/>
            <pc:sldMk cId="771302270" sldId="385"/>
            <ac:spMk id="35" creationId="{5EF3F220-D0D2-40E9-A96F-7EEF837B3376}"/>
          </ac:spMkLst>
        </pc:spChg>
        <pc:spChg chg="del topLvl">
          <ac:chgData name="Guest User" userId="" providerId="Windows Live" clId="Web-{4BA92670-5B6E-430D-8A4D-D82D3CB93B22}" dt="2023-04-30T17:47:22.639" v="4"/>
          <ac:spMkLst>
            <pc:docMk/>
            <pc:sldMk cId="771302270" sldId="385"/>
            <ac:spMk id="36" creationId="{3175F258-E59E-46A2-9354-D292A80C2B67}"/>
          </ac:spMkLst>
        </pc:spChg>
        <pc:grpChg chg="del">
          <ac:chgData name="Guest User" userId="" providerId="Windows Live" clId="Web-{4BA92670-5B6E-430D-8A4D-D82D3CB93B22}" dt="2023-04-30T17:47:22.639" v="4"/>
          <ac:grpSpMkLst>
            <pc:docMk/>
            <pc:sldMk cId="771302270" sldId="385"/>
            <ac:grpSpMk id="34" creationId="{CA620EE6-52F8-41AA-9C6B-A10633372FE4}"/>
          </ac:grpSpMkLst>
        </pc:grpChg>
        <pc:picChg chg="add del mod ord">
          <ac:chgData name="Guest User" userId="" providerId="Windows Live" clId="Web-{4BA92670-5B6E-430D-8A4D-D82D3CB93B22}" dt="2023-04-30T17:49:05.579" v="26"/>
          <ac:picMkLst>
            <pc:docMk/>
            <pc:sldMk cId="771302270" sldId="385"/>
            <ac:picMk id="2" creationId="{3EE04347-DF3E-4E16-A760-0B80BE9C62AD}"/>
          </ac:picMkLst>
        </pc:picChg>
        <pc:picChg chg="add del mod ord">
          <ac:chgData name="Guest User" userId="" providerId="Windows Live" clId="Web-{4BA92670-5B6E-430D-8A4D-D82D3CB93B22}" dt="2023-04-30T17:49:18.970" v="28"/>
          <ac:picMkLst>
            <pc:docMk/>
            <pc:sldMk cId="771302270" sldId="385"/>
            <ac:picMk id="6" creationId="{7F2CD8C4-BCFA-E1CE-9274-82C50AF6EF91}"/>
          </ac:picMkLst>
        </pc:picChg>
        <pc:picChg chg="add mod">
          <ac:chgData name="Guest User" userId="" providerId="Windows Live" clId="Web-{4BA92670-5B6E-430D-8A4D-D82D3CB93B22}" dt="2023-04-30T17:49:56.393" v="47" actId="1076"/>
          <ac:picMkLst>
            <pc:docMk/>
            <pc:sldMk cId="771302270" sldId="385"/>
            <ac:picMk id="9" creationId="{E4175B13-9435-1D7C-B500-C8BE11C30279}"/>
          </ac:picMkLst>
        </pc:picChg>
      </pc:sldChg>
    </pc:docChg>
  </pc:docChgLst>
  <pc:docChgLst>
    <pc:chgData name="Guest User" providerId="Windows Live" clId="Web-{2DD87259-4E37-43D8-82F4-300906E5476D}"/>
    <pc:docChg chg="addSld delSld modSld sldOrd">
      <pc:chgData name="Guest User" userId="" providerId="Windows Live" clId="Web-{2DD87259-4E37-43D8-82F4-300906E5476D}" dt="2023-04-30T18:53:19.899" v="341"/>
      <pc:docMkLst>
        <pc:docMk/>
      </pc:docMkLst>
      <pc:sldChg chg="modSp">
        <pc:chgData name="Guest User" userId="" providerId="Windows Live" clId="Web-{2DD87259-4E37-43D8-82F4-300906E5476D}" dt="2023-04-30T18:50:58.552" v="310" actId="1076"/>
        <pc:sldMkLst>
          <pc:docMk/>
          <pc:sldMk cId="2610085044" sldId="264"/>
        </pc:sldMkLst>
        <pc:spChg chg="mod">
          <ac:chgData name="Guest User" userId="" providerId="Windows Live" clId="Web-{2DD87259-4E37-43D8-82F4-300906E5476D}" dt="2023-04-30T18:50:58.552" v="310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modSp">
        <pc:chgData name="Guest User" userId="" providerId="Windows Live" clId="Web-{2DD87259-4E37-43D8-82F4-300906E5476D}" dt="2023-04-30T18:51:12.990" v="311" actId="1076"/>
        <pc:sldMkLst>
          <pc:docMk/>
          <pc:sldMk cId="606686479" sldId="328"/>
        </pc:sldMkLst>
        <pc:spChg chg="mod">
          <ac:chgData name="Guest User" userId="" providerId="Windows Live" clId="Web-{2DD87259-4E37-43D8-82F4-300906E5476D}" dt="2023-04-30T18:51:12.990" v="311" actId="1076"/>
          <ac:spMkLst>
            <pc:docMk/>
            <pc:sldMk cId="606686479" sldId="328"/>
            <ac:spMk id="4" creationId="{D96855A4-8C3B-4797-8C45-98473BF3BBEA}"/>
          </ac:spMkLst>
        </pc:spChg>
      </pc:sldChg>
      <pc:sldChg chg="modSp">
        <pc:chgData name="Guest User" userId="" providerId="Windows Live" clId="Web-{2DD87259-4E37-43D8-82F4-300906E5476D}" dt="2023-04-30T18:05:18.581" v="52" actId="1076"/>
        <pc:sldMkLst>
          <pc:docMk/>
          <pc:sldMk cId="4097510240" sldId="376"/>
        </pc:sldMkLst>
        <pc:spChg chg="mod">
          <ac:chgData name="Guest User" userId="" providerId="Windows Live" clId="Web-{2DD87259-4E37-43D8-82F4-300906E5476D}" dt="2023-04-30T18:05:18.581" v="52" actId="1076"/>
          <ac:spMkLst>
            <pc:docMk/>
            <pc:sldMk cId="4097510240" sldId="376"/>
            <ac:spMk id="6" creationId="{36FFBC7B-E998-3E97-AC29-78D651A9E568}"/>
          </ac:spMkLst>
        </pc:spChg>
      </pc:sldChg>
      <pc:sldChg chg="modSp">
        <pc:chgData name="Guest User" userId="" providerId="Windows Live" clId="Web-{2DD87259-4E37-43D8-82F4-300906E5476D}" dt="2023-04-30T18:04:42.096" v="33" actId="20577"/>
        <pc:sldMkLst>
          <pc:docMk/>
          <pc:sldMk cId="771302270" sldId="385"/>
        </pc:sldMkLst>
        <pc:spChg chg="mod">
          <ac:chgData name="Guest User" userId="" providerId="Windows Live" clId="Web-{2DD87259-4E37-43D8-82F4-300906E5476D}" dt="2023-04-30T18:04:42.096" v="33" actId="20577"/>
          <ac:spMkLst>
            <pc:docMk/>
            <pc:sldMk cId="771302270" sldId="385"/>
            <ac:spMk id="10" creationId="{861D1EF1-6D2C-067C-F732-CD72996BA1F6}"/>
          </ac:spMkLst>
        </pc:spChg>
        <pc:spChg chg="mod">
          <ac:chgData name="Guest User" userId="" providerId="Windows Live" clId="Web-{2DD87259-4E37-43D8-82F4-300906E5476D}" dt="2023-04-30T18:03:54.876" v="3" actId="14100"/>
          <ac:spMkLst>
            <pc:docMk/>
            <pc:sldMk cId="771302270" sldId="385"/>
            <ac:spMk id="35" creationId="{5EF3F220-D0D2-40E9-A96F-7EEF837B3376}"/>
          </ac:spMkLst>
        </pc:spChg>
      </pc:sldChg>
      <pc:sldChg chg="new">
        <pc:chgData name="Guest User" userId="" providerId="Windows Live" clId="Web-{2DD87259-4E37-43D8-82F4-300906E5476D}" dt="2023-04-30T18:14:54.656" v="53"/>
        <pc:sldMkLst>
          <pc:docMk/>
          <pc:sldMk cId="3534084408" sldId="388"/>
        </pc:sldMkLst>
      </pc:sldChg>
      <pc:sldChg chg="addSp delSp modSp add del ord replId">
        <pc:chgData name="Guest User" userId="" providerId="Windows Live" clId="Web-{2DD87259-4E37-43D8-82F4-300906E5476D}" dt="2023-04-30T18:30:53.663" v="133"/>
        <pc:sldMkLst>
          <pc:docMk/>
          <pc:sldMk cId="1310713123" sldId="390"/>
        </pc:sldMkLst>
        <pc:spChg chg="add del">
          <ac:chgData name="Guest User" userId="" providerId="Windows Live" clId="Web-{2DD87259-4E37-43D8-82F4-300906E5476D}" dt="2023-04-30T18:29:31.677" v="119"/>
          <ac:spMkLst>
            <pc:docMk/>
            <pc:sldMk cId="1310713123" sldId="390"/>
            <ac:spMk id="3" creationId="{A6ED6CB8-D65A-48A2-8F93-2C1CB9205725}"/>
          </ac:spMkLst>
        </pc:spChg>
        <pc:spChg chg="add del mod">
          <ac:chgData name="Guest User" userId="" providerId="Windows Live" clId="Web-{2DD87259-4E37-43D8-82F4-300906E5476D}" dt="2023-04-30T18:29:26.067" v="115"/>
          <ac:spMkLst>
            <pc:docMk/>
            <pc:sldMk cId="1310713123" sldId="390"/>
            <ac:spMk id="5" creationId="{56EACECA-CBF2-74A8-9833-47EDBE927CAB}"/>
          </ac:spMkLst>
        </pc:spChg>
        <pc:spChg chg="add del">
          <ac:chgData name="Guest User" userId="" providerId="Windows Live" clId="Web-{2DD87259-4E37-43D8-82F4-300906E5476D}" dt="2023-04-30T18:29:24.036" v="114"/>
          <ac:spMkLst>
            <pc:docMk/>
            <pc:sldMk cId="1310713123" sldId="390"/>
            <ac:spMk id="12" creationId="{53CD99B6-575D-476F-B926-9C8CD127BA43}"/>
          </ac:spMkLst>
        </pc:spChg>
        <pc:spChg chg="mod">
          <ac:chgData name="Guest User" userId="" providerId="Windows Live" clId="Web-{2DD87259-4E37-43D8-82F4-300906E5476D}" dt="2023-04-30T18:26:28.032" v="68" actId="1076"/>
          <ac:spMkLst>
            <pc:docMk/>
            <pc:sldMk cId="1310713123" sldId="390"/>
            <ac:spMk id="54" creationId="{EDD48474-4677-494B-8E6C-A04E3C2649BB}"/>
          </ac:spMkLst>
        </pc:spChg>
        <pc:spChg chg="del">
          <ac:chgData name="Guest User" userId="" providerId="Windows Live" clId="Web-{2DD87259-4E37-43D8-82F4-300906E5476D}" dt="2023-04-30T18:26:12.688" v="67"/>
          <ac:spMkLst>
            <pc:docMk/>
            <pc:sldMk cId="1310713123" sldId="390"/>
            <ac:spMk id="55" creationId="{76DD47FC-49F1-43B4-9863-42FF775F0DE4}"/>
          </ac:spMkLst>
        </pc:spChg>
        <pc:spChg chg="mod">
          <ac:chgData name="Guest User" userId="" providerId="Windows Live" clId="Web-{2DD87259-4E37-43D8-82F4-300906E5476D}" dt="2023-04-30T18:29:40.567" v="121" actId="14100"/>
          <ac:spMkLst>
            <pc:docMk/>
            <pc:sldMk cId="1310713123" sldId="390"/>
            <ac:spMk id="56" creationId="{73097DEC-8033-41E5-A96E-9B16B50CB608}"/>
          </ac:spMkLst>
        </pc:spChg>
        <pc:spChg chg="del">
          <ac:chgData name="Guest User" userId="" providerId="Windows Live" clId="Web-{2DD87259-4E37-43D8-82F4-300906E5476D}" dt="2023-04-30T18:26:30.720" v="69"/>
          <ac:spMkLst>
            <pc:docMk/>
            <pc:sldMk cId="1310713123" sldId="390"/>
            <ac:spMk id="57" creationId="{94218BD3-3537-48B9-8268-12E10C097CCA}"/>
          </ac:spMkLst>
        </pc:spChg>
        <pc:picChg chg="add del mod ord">
          <ac:chgData name="Guest User" userId="" providerId="Windows Live" clId="Web-{2DD87259-4E37-43D8-82F4-300906E5476D}" dt="2023-04-30T18:29:31.677" v="119"/>
          <ac:picMkLst>
            <pc:docMk/>
            <pc:sldMk cId="1310713123" sldId="390"/>
            <ac:picMk id="2" creationId="{C27E6E34-8712-58CF-124A-9B3FAEC8094C}"/>
          </ac:picMkLst>
        </pc:picChg>
        <pc:picChg chg="add del mod ord">
          <ac:chgData name="Guest User" userId="" providerId="Windows Live" clId="Web-{2DD87259-4E37-43D8-82F4-300906E5476D}" dt="2023-04-30T18:29:24.036" v="114"/>
          <ac:picMkLst>
            <pc:docMk/>
            <pc:sldMk cId="1310713123" sldId="390"/>
            <ac:picMk id="8" creationId="{C3F62A1E-67EC-871C-21E7-EE924CB7DB88}"/>
          </ac:picMkLst>
        </pc:picChg>
      </pc:sldChg>
      <pc:sldChg chg="addSp delSp modSp add ord replId">
        <pc:chgData name="Guest User" userId="" providerId="Windows Live" clId="Web-{2DD87259-4E37-43D8-82F4-300906E5476D}" dt="2023-04-30T18:46:05.343" v="254" actId="20577"/>
        <pc:sldMkLst>
          <pc:docMk/>
          <pc:sldMk cId="292732873" sldId="393"/>
        </pc:sldMkLst>
        <pc:spChg chg="mod">
          <ac:chgData name="Guest User" userId="" providerId="Windows Live" clId="Web-{2DD87259-4E37-43D8-82F4-300906E5476D}" dt="2023-04-30T18:30:59.147" v="134" actId="1076"/>
          <ac:spMkLst>
            <pc:docMk/>
            <pc:sldMk cId="292732873" sldId="393"/>
            <ac:spMk id="3" creationId="{86E7309E-C24F-A223-F0F2-F6E977681799}"/>
          </ac:spMkLst>
        </pc:spChg>
        <pc:spChg chg="mod">
          <ac:chgData name="Guest User" userId="" providerId="Windows Live" clId="Web-{2DD87259-4E37-43D8-82F4-300906E5476D}" dt="2023-04-30T18:31:03.210" v="135" actId="1076"/>
          <ac:spMkLst>
            <pc:docMk/>
            <pc:sldMk cId="292732873" sldId="393"/>
            <ac:spMk id="5" creationId="{D8684B2C-BB72-F0BC-D817-CEF5A534D651}"/>
          </ac:spMkLst>
        </pc:spChg>
        <pc:spChg chg="add mod">
          <ac:chgData name="Guest User" userId="" providerId="Windows Live" clId="Web-{2DD87259-4E37-43D8-82F4-300906E5476D}" dt="2023-04-30T18:46:02.436" v="252" actId="14100"/>
          <ac:spMkLst>
            <pc:docMk/>
            <pc:sldMk cId="292732873" sldId="393"/>
            <ac:spMk id="6" creationId="{6B3C17D1-8E90-DE91-F54C-6FA2ED6ECFD7}"/>
          </ac:spMkLst>
        </pc:spChg>
        <pc:spChg chg="mod">
          <ac:chgData name="Guest User" userId="" providerId="Windows Live" clId="Web-{2DD87259-4E37-43D8-82F4-300906E5476D}" dt="2023-04-30T18:32:01.977" v="172" actId="20577"/>
          <ac:spMkLst>
            <pc:docMk/>
            <pc:sldMk cId="292732873" sldId="393"/>
            <ac:spMk id="7" creationId="{52F71ECA-7C16-D707-7D06-022B8F6EFB9B}"/>
          </ac:spMkLst>
        </pc:spChg>
        <pc:spChg chg="add mod">
          <ac:chgData name="Guest User" userId="" providerId="Windows Live" clId="Web-{2DD87259-4E37-43D8-82F4-300906E5476D}" dt="2023-04-30T18:46:05.343" v="254" actId="20577"/>
          <ac:spMkLst>
            <pc:docMk/>
            <pc:sldMk cId="292732873" sldId="393"/>
            <ac:spMk id="8" creationId="{84DA7425-60F6-ADAF-90AC-064D2905A876}"/>
          </ac:spMkLst>
        </pc:spChg>
        <pc:spChg chg="mod">
          <ac:chgData name="Guest User" userId="" providerId="Windows Live" clId="Web-{2DD87259-4E37-43D8-82F4-300906E5476D}" dt="2023-04-30T18:45:29.748" v="241" actId="1076"/>
          <ac:spMkLst>
            <pc:docMk/>
            <pc:sldMk cId="292732873" sldId="393"/>
            <ac:spMk id="11" creationId="{A4F6CAAF-2F35-E712-2372-88B43C6BF8C5}"/>
          </ac:spMkLst>
        </pc:spChg>
        <pc:spChg chg="del">
          <ac:chgData name="Guest User" userId="" providerId="Windows Live" clId="Web-{2DD87259-4E37-43D8-82F4-300906E5476D}" dt="2023-04-30T18:45:22.295" v="239"/>
          <ac:spMkLst>
            <pc:docMk/>
            <pc:sldMk cId="292732873" sldId="393"/>
            <ac:spMk id="15" creationId="{7504618B-2398-09D8-1C52-7756F93EE78E}"/>
          </ac:spMkLst>
        </pc:spChg>
        <pc:spChg chg="mod">
          <ac:chgData name="Guest User" userId="" providerId="Windows Live" clId="Web-{2DD87259-4E37-43D8-82F4-300906E5476D}" dt="2023-04-30T18:32:35.165" v="194" actId="20577"/>
          <ac:spMkLst>
            <pc:docMk/>
            <pc:sldMk cId="292732873" sldId="393"/>
            <ac:spMk id="19" creationId="{83C63646-0259-59A2-9375-88982EDE8451}"/>
          </ac:spMkLst>
        </pc:spChg>
        <pc:spChg chg="mod">
          <ac:chgData name="Guest User" userId="" providerId="Windows Live" clId="Web-{2DD87259-4E37-43D8-82F4-300906E5476D}" dt="2023-04-30T18:45:36.623" v="244" actId="1076"/>
          <ac:spMkLst>
            <pc:docMk/>
            <pc:sldMk cId="292732873" sldId="393"/>
            <ac:spMk id="20" creationId="{AFD6CB25-BC56-02D1-0B22-AEFA9683A94E}"/>
          </ac:spMkLst>
        </pc:spChg>
        <pc:spChg chg="del">
          <ac:chgData name="Guest User" userId="" providerId="Windows Live" clId="Web-{2DD87259-4E37-43D8-82F4-300906E5476D}" dt="2023-04-30T18:45:26.279" v="240"/>
          <ac:spMkLst>
            <pc:docMk/>
            <pc:sldMk cId="292732873" sldId="393"/>
            <ac:spMk id="21" creationId="{EF1995FE-2F9C-8B90-B67F-D21D80328F52}"/>
          </ac:spMkLst>
        </pc:spChg>
        <pc:picChg chg="add mod">
          <ac:chgData name="Guest User" userId="" providerId="Windows Live" clId="Web-{2DD87259-4E37-43D8-82F4-300906E5476D}" dt="2023-04-30T18:45:30.951" v="242" actId="1076"/>
          <ac:picMkLst>
            <pc:docMk/>
            <pc:sldMk cId="292732873" sldId="393"/>
            <ac:picMk id="2" creationId="{D4CA1A42-E4C1-EBBF-A701-1C6DB0A5BA3F}"/>
          </ac:picMkLst>
        </pc:picChg>
        <pc:picChg chg="add mod">
          <ac:chgData name="Guest User" userId="" providerId="Windows Live" clId="Web-{2DD87259-4E37-43D8-82F4-300906E5476D}" dt="2023-04-30T18:45:47.249" v="246" actId="14100"/>
          <ac:picMkLst>
            <pc:docMk/>
            <pc:sldMk cId="292732873" sldId="393"/>
            <ac:picMk id="4" creationId="{0B8BEF0A-DA74-4821-C154-1149984269AA}"/>
          </ac:picMkLst>
        </pc:picChg>
      </pc:sldChg>
      <pc:sldChg chg="addSp delSp modSp ord">
        <pc:chgData name="Guest User" userId="" providerId="Windows Live" clId="Web-{2DD87259-4E37-43D8-82F4-300906E5476D}" dt="2023-04-30T18:53:19.899" v="341"/>
        <pc:sldMkLst>
          <pc:docMk/>
          <pc:sldMk cId="2051672234" sldId="395"/>
        </pc:sldMkLst>
        <pc:spChg chg="add mod">
          <ac:chgData name="Guest User" userId="" providerId="Windows Live" clId="Web-{2DD87259-4E37-43D8-82F4-300906E5476D}" dt="2023-04-30T18:52:19.882" v="335" actId="1076"/>
          <ac:spMkLst>
            <pc:docMk/>
            <pc:sldMk cId="2051672234" sldId="395"/>
            <ac:spMk id="2" creationId="{73AE1441-083A-32D5-9971-D352EB91F0D3}"/>
          </ac:spMkLst>
        </pc:spChg>
        <pc:spChg chg="add del mod ord">
          <ac:chgData name="Guest User" userId="" providerId="Windows Live" clId="Web-{2DD87259-4E37-43D8-82F4-300906E5476D}" dt="2023-04-30T18:52:04.226" v="329"/>
          <ac:spMkLst>
            <pc:docMk/>
            <pc:sldMk cId="2051672234" sldId="395"/>
            <ac:spMk id="6" creationId="{B7EE5655-E660-EAC7-184F-2B48568C6352}"/>
          </ac:spMkLst>
        </pc:spChg>
        <pc:picChg chg="add del mod">
          <ac:chgData name="Guest User" userId="" providerId="Windows Live" clId="Web-{2DD87259-4E37-43D8-82F4-300906E5476D}" dt="2023-04-30T18:53:19.899" v="341"/>
          <ac:picMkLst>
            <pc:docMk/>
            <pc:sldMk cId="2051672234" sldId="395"/>
            <ac:picMk id="3" creationId="{3BB3CFF5-374B-D0C0-1587-F6104ABF8E86}"/>
          </ac:picMkLst>
        </pc:picChg>
        <pc:picChg chg="add mod">
          <ac:chgData name="Guest User" userId="" providerId="Windows Live" clId="Web-{2DD87259-4E37-43D8-82F4-300906E5476D}" dt="2023-04-30T18:52:22.960" v="337" actId="1076"/>
          <ac:picMkLst>
            <pc:docMk/>
            <pc:sldMk cId="2051672234" sldId="395"/>
            <ac:picMk id="4" creationId="{2E72C060-8339-6632-5D6B-2A81560D051B}"/>
          </ac:picMkLst>
        </pc:picChg>
      </pc:sldChg>
    </pc:docChg>
  </pc:docChgLst>
  <pc:docChgLst>
    <pc:chgData name="Guest User" providerId="Windows Live" clId="Web-{74AB763E-287C-4331-98FE-71F638AECA5A}"/>
    <pc:docChg chg="modSld">
      <pc:chgData name="Guest User" userId="" providerId="Windows Live" clId="Web-{74AB763E-287C-4331-98FE-71F638AECA5A}" dt="2023-04-30T14:59:18.801" v="2" actId="14100"/>
      <pc:docMkLst>
        <pc:docMk/>
      </pc:docMkLst>
      <pc:sldChg chg="modSp">
        <pc:chgData name="Guest User" userId="" providerId="Windows Live" clId="Web-{74AB763E-287C-4331-98FE-71F638AECA5A}" dt="2023-04-30T14:58:17.784" v="0" actId="1076"/>
        <pc:sldMkLst>
          <pc:docMk/>
          <pc:sldMk cId="452731946" sldId="287"/>
        </pc:sldMkLst>
        <pc:graphicFrameChg chg="mod">
          <ac:chgData name="Guest User" userId="" providerId="Windows Live" clId="Web-{74AB763E-287C-4331-98FE-71F638AECA5A}" dt="2023-04-30T14:58:17.784" v="0" actId="1076"/>
          <ac:graphicFrameMkLst>
            <pc:docMk/>
            <pc:sldMk cId="452731946" sldId="287"/>
            <ac:graphicFrameMk id="3" creationId="{18596D8D-0DDF-4EC7-BAE1-D7A7448C4110}"/>
          </ac:graphicFrameMkLst>
        </pc:graphicFrameChg>
      </pc:sldChg>
      <pc:sldChg chg="modSp">
        <pc:chgData name="Guest User" userId="" providerId="Windows Live" clId="Web-{74AB763E-287C-4331-98FE-71F638AECA5A}" dt="2023-04-30T14:59:18.801" v="2" actId="14100"/>
        <pc:sldMkLst>
          <pc:docMk/>
          <pc:sldMk cId="2924843419" sldId="375"/>
        </pc:sldMkLst>
        <pc:picChg chg="mod">
          <ac:chgData name="Guest User" userId="" providerId="Windows Live" clId="Web-{74AB763E-287C-4331-98FE-71F638AECA5A}" dt="2023-04-30T14:59:18.801" v="2" actId="14100"/>
          <ac:picMkLst>
            <pc:docMk/>
            <pc:sldMk cId="2924843419" sldId="375"/>
            <ac:picMk id="19" creationId="{4E6DCDA0-E4DF-87BF-8745-F4DF99FB76BB}"/>
          </ac:picMkLst>
        </pc:picChg>
      </pc:sldChg>
    </pc:docChg>
  </pc:docChgLst>
  <pc:docChgLst>
    <pc:chgData name="Guest User" providerId="Windows Live" clId="Web-{7A7F31E2-3B68-4E46-9588-EA5ACCF4CF4F}"/>
    <pc:docChg chg="modSld">
      <pc:chgData name="Guest User" userId="" providerId="Windows Live" clId="Web-{7A7F31E2-3B68-4E46-9588-EA5ACCF4CF4F}" dt="2023-04-30T14:47:19.076" v="29" actId="20577"/>
      <pc:docMkLst>
        <pc:docMk/>
      </pc:docMkLst>
      <pc:sldChg chg="delSp modSp">
        <pc:chgData name="Guest User" userId="" providerId="Windows Live" clId="Web-{7A7F31E2-3B68-4E46-9588-EA5ACCF4CF4F}" dt="2023-04-30T14:47:19.076" v="29" actId="20577"/>
        <pc:sldMkLst>
          <pc:docMk/>
          <pc:sldMk cId="149074683" sldId="373"/>
        </pc:sldMkLst>
        <pc:spChg chg="del mod">
          <ac:chgData name="Guest User" userId="" providerId="Windows Live" clId="Web-{7A7F31E2-3B68-4E46-9588-EA5ACCF4CF4F}" dt="2023-04-30T14:46:58.357" v="25"/>
          <ac:spMkLst>
            <pc:docMk/>
            <pc:sldMk cId="149074683" sldId="373"/>
            <ac:spMk id="18" creationId="{660750FA-69A5-47BB-88E6-FBEDA742CA3E}"/>
          </ac:spMkLst>
        </pc:spChg>
        <pc:spChg chg="mod">
          <ac:chgData name="Guest User" userId="" providerId="Windows Live" clId="Web-{7A7F31E2-3B68-4E46-9588-EA5ACCF4CF4F}" dt="2023-04-30T14:47:19.076" v="29" actId="20577"/>
          <ac:spMkLst>
            <pc:docMk/>
            <pc:sldMk cId="149074683" sldId="373"/>
            <ac:spMk id="20" creationId="{0818F373-3806-402E-BA9B-4A498E29AB1E}"/>
          </ac:spMkLst>
        </pc:spChg>
        <pc:spChg chg="del mod">
          <ac:chgData name="Guest User" userId="" providerId="Windows Live" clId="Web-{7A7F31E2-3B68-4E46-9588-EA5ACCF4CF4F}" dt="2023-04-30T14:45:50.121" v="6"/>
          <ac:spMkLst>
            <pc:docMk/>
            <pc:sldMk cId="149074683" sldId="373"/>
            <ac:spMk id="21" creationId="{4A51E610-670C-4F1E-A860-E65BAB5D1C06}"/>
          </ac:spMkLst>
        </pc:spChg>
      </pc:sldChg>
    </pc:docChg>
  </pc:docChgLst>
  <pc:docChgLst>
    <pc:chgData name="Guest User" providerId="Windows Live" clId="Web-{5C27FF3B-6F9E-41FC-A674-D1C4EF26F0CE}"/>
    <pc:docChg chg="addSld delSld modSld sldOrd">
      <pc:chgData name="Guest User" userId="" providerId="Windows Live" clId="Web-{5C27FF3B-6F9E-41FC-A674-D1C4EF26F0CE}" dt="2023-04-30T14:01:49.372" v="67" actId="20577"/>
      <pc:docMkLst>
        <pc:docMk/>
      </pc:docMkLst>
      <pc:sldChg chg="modSp">
        <pc:chgData name="Guest User" userId="" providerId="Windows Live" clId="Web-{5C27FF3B-6F9E-41FC-A674-D1C4EF26F0CE}" dt="2023-04-30T14:01:49.372" v="67" actId="20577"/>
        <pc:sldMkLst>
          <pc:docMk/>
          <pc:sldMk cId="2721812316" sldId="358"/>
        </pc:sldMkLst>
        <pc:spChg chg="mod">
          <ac:chgData name="Guest User" userId="" providerId="Windows Live" clId="Web-{5C27FF3B-6F9E-41FC-A674-D1C4EF26F0CE}" dt="2023-04-30T13:52:24.636" v="7" actId="20577"/>
          <ac:spMkLst>
            <pc:docMk/>
            <pc:sldMk cId="2721812316" sldId="358"/>
            <ac:spMk id="11" creationId="{A4F6CAAF-2F35-E712-2372-88B43C6BF8C5}"/>
          </ac:spMkLst>
        </pc:spChg>
        <pc:spChg chg="mod">
          <ac:chgData name="Guest User" userId="" providerId="Windows Live" clId="Web-{5C27FF3B-6F9E-41FC-A674-D1C4EF26F0CE}" dt="2023-04-30T14:01:49.372" v="67" actId="20577"/>
          <ac:spMkLst>
            <pc:docMk/>
            <pc:sldMk cId="2721812316" sldId="358"/>
            <ac:spMk id="20" creationId="{AFD6CB25-BC56-02D1-0B22-AEFA9683A94E}"/>
          </ac:spMkLst>
        </pc:spChg>
      </pc:sldChg>
      <pc:sldChg chg="modSp">
        <pc:chgData name="Guest User" userId="" providerId="Windows Live" clId="Web-{5C27FF3B-6F9E-41FC-A674-D1C4EF26F0CE}" dt="2023-04-30T13:59:29.383" v="38" actId="1076"/>
        <pc:sldMkLst>
          <pc:docMk/>
          <pc:sldMk cId="1249276143" sldId="368"/>
        </pc:sldMkLst>
        <pc:spChg chg="mod">
          <ac:chgData name="Guest User" userId="" providerId="Windows Live" clId="Web-{5C27FF3B-6F9E-41FC-A674-D1C4EF26F0CE}" dt="2023-04-30T13:58:56.148" v="33" actId="20577"/>
          <ac:spMkLst>
            <pc:docMk/>
            <pc:sldMk cId="1249276143" sldId="368"/>
            <ac:spMk id="4" creationId="{DBF38AB2-E802-EB14-1429-A7FBECC94420}"/>
          </ac:spMkLst>
        </pc:spChg>
        <pc:spChg chg="mod">
          <ac:chgData name="Guest User" userId="" providerId="Windows Live" clId="Web-{5C27FF3B-6F9E-41FC-A674-D1C4EF26F0CE}" dt="2023-04-30T13:59:14.992" v="36" actId="1076"/>
          <ac:spMkLst>
            <pc:docMk/>
            <pc:sldMk cId="1249276143" sldId="368"/>
            <ac:spMk id="35" creationId="{5EF3F220-D0D2-40E9-A96F-7EEF837B3376}"/>
          </ac:spMkLst>
        </pc:spChg>
        <pc:picChg chg="mod">
          <ac:chgData name="Guest User" userId="" providerId="Windows Live" clId="Web-{5C27FF3B-6F9E-41FC-A674-D1C4EF26F0CE}" dt="2023-04-30T13:59:29.383" v="38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new">
        <pc:chgData name="Guest User" userId="" providerId="Windows Live" clId="Web-{5C27FF3B-6F9E-41FC-A674-D1C4EF26F0CE}" dt="2023-04-30T13:53:16.278" v="8"/>
        <pc:sldMkLst>
          <pc:docMk/>
          <pc:sldMk cId="4124259059" sldId="373"/>
        </pc:sldMkLst>
      </pc:sldChg>
      <pc:sldChg chg="addSp delSp modSp add del ord replId">
        <pc:chgData name="Guest User" userId="" providerId="Windows Live" clId="Web-{5C27FF3B-6F9E-41FC-A674-D1C4EF26F0CE}" dt="2023-04-30T13:58:05.756" v="32"/>
        <pc:sldMkLst>
          <pc:docMk/>
          <pc:sldMk cId="52714706" sldId="374"/>
        </pc:sldMkLst>
        <pc:spChg chg="mod">
          <ac:chgData name="Guest User" userId="" providerId="Windows Live" clId="Web-{5C27FF3B-6F9E-41FC-A674-D1C4EF26F0CE}" dt="2023-04-30T13:56:44.254" v="24" actId="20577"/>
          <ac:spMkLst>
            <pc:docMk/>
            <pc:sldMk cId="52714706" sldId="374"/>
            <ac:spMk id="4" creationId="{DBF38AB2-E802-EB14-1429-A7FBECC94420}"/>
          </ac:spMkLst>
        </pc:spChg>
        <pc:picChg chg="add del mod">
          <ac:chgData name="Guest User" userId="" providerId="Windows Live" clId="Web-{5C27FF3B-6F9E-41FC-A674-D1C4EF26F0CE}" dt="2023-04-30T13:57:14.442" v="31"/>
          <ac:picMkLst>
            <pc:docMk/>
            <pc:sldMk cId="52714706" sldId="374"/>
            <ac:picMk id="3" creationId="{645CFAA3-E255-FC02-5E34-BA71971A7419}"/>
          </ac:picMkLst>
        </pc:picChg>
      </pc:sldChg>
    </pc:docChg>
  </pc:docChgLst>
  <pc:docChgLst>
    <pc:chgData name="Guest User" providerId="Windows Live" clId="Web-{BD626F85-5885-4684-907B-5BE573C687B0}"/>
    <pc:docChg chg="modSld">
      <pc:chgData name="Guest User" userId="" providerId="Windows Live" clId="Web-{BD626F85-5885-4684-907B-5BE573C687B0}" dt="2023-04-30T17:17:08.844" v="22" actId="14100"/>
      <pc:docMkLst>
        <pc:docMk/>
      </pc:docMkLst>
      <pc:sldChg chg="modSp">
        <pc:chgData name="Guest User" userId="" providerId="Windows Live" clId="Web-{BD626F85-5885-4684-907B-5BE573C687B0}" dt="2023-04-30T17:15:02.231" v="7" actId="20577"/>
        <pc:sldMkLst>
          <pc:docMk/>
          <pc:sldMk cId="149074683" sldId="373"/>
        </pc:sldMkLst>
        <pc:spChg chg="mod">
          <ac:chgData name="Guest User" userId="" providerId="Windows Live" clId="Web-{BD626F85-5885-4684-907B-5BE573C687B0}" dt="2023-04-30T17:15:02.231" v="7" actId="20577"/>
          <ac:spMkLst>
            <pc:docMk/>
            <pc:sldMk cId="149074683" sldId="373"/>
            <ac:spMk id="2" creationId="{AC10BD98-5F51-CC8D-57D2-B42D51EAE14D}"/>
          </ac:spMkLst>
        </pc:spChg>
      </pc:sldChg>
      <pc:sldChg chg="modSp">
        <pc:chgData name="Guest User" userId="" providerId="Windows Live" clId="Web-{BD626F85-5885-4684-907B-5BE573C687B0}" dt="2023-04-30T17:17:08.844" v="22" actId="14100"/>
        <pc:sldMkLst>
          <pc:docMk/>
          <pc:sldMk cId="4097510240" sldId="376"/>
        </pc:sldMkLst>
        <pc:spChg chg="mod">
          <ac:chgData name="Guest User" userId="" providerId="Windows Live" clId="Web-{BD626F85-5885-4684-907B-5BE573C687B0}" dt="2023-04-30T17:17:08.844" v="22" actId="14100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BD626F85-5885-4684-907B-5BE573C687B0}" dt="2023-04-30T17:16:51.890" v="21" actId="20577"/>
          <ac:spMkLst>
            <pc:docMk/>
            <pc:sldMk cId="4097510240" sldId="376"/>
            <ac:spMk id="8" creationId="{B0A1C5D8-F744-4331-A7A3-44D80D016E2C}"/>
          </ac:spMkLst>
        </pc:spChg>
        <pc:picChg chg="mod">
          <ac:chgData name="Guest User" userId="" providerId="Windows Live" clId="Web-{BD626F85-5885-4684-907B-5BE573C687B0}" dt="2023-04-30T17:16:42.952" v="19" actId="1076"/>
          <ac:picMkLst>
            <pc:docMk/>
            <pc:sldMk cId="4097510240" sldId="376"/>
            <ac:picMk id="13" creationId="{776DE446-2B9D-D6FF-0A71-C6631A95EC23}"/>
          </ac:picMkLst>
        </pc:picChg>
      </pc:sldChg>
    </pc:docChg>
  </pc:docChgLst>
  <pc:docChgLst>
    <pc:chgData name="Guest User" providerId="Windows Live" clId="Web-{833C3F10-1C12-414C-94C7-6EB385AD5816}"/>
    <pc:docChg chg="modSld">
      <pc:chgData name="Guest User" userId="" providerId="Windows Live" clId="Web-{833C3F10-1C12-414C-94C7-6EB385AD5816}" dt="2023-04-30T18:59:58.983" v="10" actId="20577"/>
      <pc:docMkLst>
        <pc:docMk/>
      </pc:docMkLst>
      <pc:sldChg chg="modSp">
        <pc:chgData name="Guest User" userId="" providerId="Windows Live" clId="Web-{833C3F10-1C12-414C-94C7-6EB385AD5816}" dt="2023-04-30T18:59:58.983" v="10" actId="20577"/>
        <pc:sldMkLst>
          <pc:docMk/>
          <pc:sldMk cId="771302270" sldId="385"/>
        </pc:sldMkLst>
        <pc:spChg chg="mod">
          <ac:chgData name="Guest User" userId="" providerId="Windows Live" clId="Web-{833C3F10-1C12-414C-94C7-6EB385AD5816}" dt="2023-04-30T18:59:58.983" v="10" actId="20577"/>
          <ac:spMkLst>
            <pc:docMk/>
            <pc:sldMk cId="771302270" sldId="385"/>
            <ac:spMk id="10" creationId="{861D1EF1-6D2C-067C-F732-CD72996BA1F6}"/>
          </ac:spMkLst>
        </pc:spChg>
      </pc:sldChg>
      <pc:sldChg chg="addSp modSp">
        <pc:chgData name="Guest User" userId="" providerId="Windows Live" clId="Web-{833C3F10-1C12-414C-94C7-6EB385AD5816}" dt="2023-04-30T18:58:21.651" v="3" actId="1076"/>
        <pc:sldMkLst>
          <pc:docMk/>
          <pc:sldMk cId="2051672234" sldId="395"/>
        </pc:sldMkLst>
        <pc:picChg chg="add mod">
          <ac:chgData name="Guest User" userId="" providerId="Windows Live" clId="Web-{833C3F10-1C12-414C-94C7-6EB385AD5816}" dt="2023-04-30T18:58:21.651" v="3" actId="1076"/>
          <ac:picMkLst>
            <pc:docMk/>
            <pc:sldMk cId="2051672234" sldId="395"/>
            <ac:picMk id="3" creationId="{A19414C9-705A-E308-21A1-365A917244A3}"/>
          </ac:picMkLst>
        </pc:picChg>
      </pc:sldChg>
    </pc:docChg>
  </pc:docChgLst>
  <pc:docChgLst>
    <pc:chgData name="Guest User" providerId="Windows Live" clId="Web-{ADD2304C-54B6-45C7-AD86-F0DFF079E651}"/>
    <pc:docChg chg="modSld">
      <pc:chgData name="Guest User" userId="" providerId="Windows Live" clId="Web-{ADD2304C-54B6-45C7-AD86-F0DFF079E651}" dt="2023-04-30T16:49:52.441" v="7" actId="1076"/>
      <pc:docMkLst>
        <pc:docMk/>
      </pc:docMkLst>
      <pc:sldChg chg="modSp">
        <pc:chgData name="Guest User" userId="" providerId="Windows Live" clId="Web-{ADD2304C-54B6-45C7-AD86-F0DFF079E651}" dt="2023-04-30T16:49:52.441" v="7" actId="1076"/>
        <pc:sldMkLst>
          <pc:docMk/>
          <pc:sldMk cId="763807510" sldId="357"/>
        </pc:sldMkLst>
        <pc:spChg chg="mod">
          <ac:chgData name="Guest User" userId="" providerId="Windows Live" clId="Web-{ADD2304C-54B6-45C7-AD86-F0DFF079E651}" dt="2023-04-30T16:49:45.738" v="5" actId="1076"/>
          <ac:spMkLst>
            <pc:docMk/>
            <pc:sldMk cId="763807510" sldId="357"/>
            <ac:spMk id="3" creationId="{CD240A3A-8C92-D229-9B90-5AEF4DEF1CDF}"/>
          </ac:spMkLst>
        </pc:spChg>
        <pc:spChg chg="mod">
          <ac:chgData name="Guest User" userId="" providerId="Windows Live" clId="Web-{ADD2304C-54B6-45C7-AD86-F0DFF079E651}" dt="2023-04-30T16:49:52.441" v="7" actId="1076"/>
          <ac:spMkLst>
            <pc:docMk/>
            <pc:sldMk cId="763807510" sldId="357"/>
            <ac:spMk id="67" creationId="{A41FB62F-C3E6-450E-B965-7D9B6440384D}"/>
          </ac:spMkLst>
        </pc:spChg>
      </pc:sldChg>
    </pc:docChg>
  </pc:docChgLst>
  <pc:docChgLst>
    <pc:chgData name="Guest User" providerId="Windows Live" clId="Web-{56E385A5-A68D-416B-A629-154EF9637596}"/>
    <pc:docChg chg="addSld delSld modSld sldOrd">
      <pc:chgData name="Guest User" userId="" providerId="Windows Live" clId="Web-{56E385A5-A68D-416B-A629-154EF9637596}" dt="2023-04-30T15:19:27.135" v="264"/>
      <pc:docMkLst>
        <pc:docMk/>
      </pc:docMkLst>
      <pc:sldChg chg="addSp delSp modSp">
        <pc:chgData name="Guest User" userId="" providerId="Windows Live" clId="Web-{56E385A5-A68D-416B-A629-154EF9637596}" dt="2023-04-30T15:02:34.423" v="229" actId="14100"/>
        <pc:sldMkLst>
          <pc:docMk/>
          <pc:sldMk cId="149074683" sldId="373"/>
        </pc:sldMkLst>
        <pc:spChg chg="mod">
          <ac:chgData name="Guest User" userId="" providerId="Windows Live" clId="Web-{56E385A5-A68D-416B-A629-154EF9637596}" dt="2023-04-30T14:48:55.111" v="1" actId="20577"/>
          <ac:spMkLst>
            <pc:docMk/>
            <pc:sldMk cId="149074683" sldId="373"/>
            <ac:spMk id="9" creationId="{9AEA8EFA-BE1D-4F45-A3AF-1AB747688E92}"/>
          </ac:spMkLst>
        </pc:spChg>
        <pc:spChg chg="mod">
          <ac:chgData name="Guest User" userId="" providerId="Windows Live" clId="Web-{56E385A5-A68D-416B-A629-154EF9637596}" dt="2023-04-30T15:02:19.719" v="224" actId="1076"/>
          <ac:spMkLst>
            <pc:docMk/>
            <pc:sldMk cId="149074683" sldId="373"/>
            <ac:spMk id="20" creationId="{0818F373-3806-402E-BA9B-4A498E29AB1E}"/>
          </ac:spMkLst>
        </pc:spChg>
        <pc:spChg chg="del mod">
          <ac:chgData name="Guest User" userId="" providerId="Windows Live" clId="Web-{56E385A5-A68D-416B-A629-154EF9637596}" dt="2023-04-30T14:50:59.959" v="22"/>
          <ac:spMkLst>
            <pc:docMk/>
            <pc:sldMk cId="149074683" sldId="373"/>
            <ac:spMk id="22" creationId="{31D374AA-3EC1-4C83-AA87-511265D02469}"/>
          </ac:spMkLst>
        </pc:spChg>
        <pc:spChg chg="mod">
          <ac:chgData name="Guest User" userId="" providerId="Windows Live" clId="Web-{56E385A5-A68D-416B-A629-154EF9637596}" dt="2023-04-30T15:02:34.423" v="229" actId="14100"/>
          <ac:spMkLst>
            <pc:docMk/>
            <pc:sldMk cId="149074683" sldId="373"/>
            <ac:spMk id="24" creationId="{3D335B82-9E91-426E-ABB4-8E41758D77CC}"/>
          </ac:spMkLst>
        </pc:spChg>
        <pc:spChg chg="del mod">
          <ac:chgData name="Guest User" userId="" providerId="Windows Live" clId="Web-{56E385A5-A68D-416B-A629-154EF9637596}" dt="2023-04-30T14:50:17.317" v="17"/>
          <ac:spMkLst>
            <pc:docMk/>
            <pc:sldMk cId="149074683" sldId="373"/>
            <ac:spMk id="25" creationId="{8E4816C0-EEDA-40F2-9E5C-7D4ED4DB023D}"/>
          </ac:spMkLst>
        </pc:spChg>
        <pc:picChg chg="add mod ord">
          <ac:chgData name="Guest User" userId="" providerId="Windows Live" clId="Web-{56E385A5-A68D-416B-A629-154EF9637596}" dt="2023-04-30T15:02:21.579" v="225" actId="1076"/>
          <ac:picMkLst>
            <pc:docMk/>
            <pc:sldMk cId="149074683" sldId="373"/>
            <ac:picMk id="5" creationId="{D01A2B52-2291-2D9D-F7F1-72266EED20BC}"/>
          </ac:picMkLst>
        </pc:picChg>
      </pc:sldChg>
      <pc:sldChg chg="addSp delSp modSp add del ord replId">
        <pc:chgData name="Guest User" userId="" providerId="Windows Live" clId="Web-{56E385A5-A68D-416B-A629-154EF9637596}" dt="2023-04-30T14:54:20.438" v="39"/>
        <pc:sldMkLst>
          <pc:docMk/>
          <pc:sldMk cId="555334182" sldId="374"/>
        </pc:sldMkLst>
        <pc:spChg chg="add mod">
          <ac:chgData name="Guest User" userId="" providerId="Windows Live" clId="Web-{56E385A5-A68D-416B-A629-154EF9637596}" dt="2023-04-30T14:52:31.555" v="27"/>
          <ac:spMkLst>
            <pc:docMk/>
            <pc:sldMk cId="555334182" sldId="374"/>
            <ac:spMk id="5" creationId="{8FD8A3D2-071E-FAB8-F078-1E158B2EC8B9}"/>
          </ac:spMkLst>
        </pc:spChg>
        <pc:spChg chg="mod">
          <ac:chgData name="Guest User" userId="" providerId="Windows Live" clId="Web-{56E385A5-A68D-416B-A629-154EF9637596}" dt="2023-04-30T14:54:15.918" v="38" actId="20577"/>
          <ac:spMkLst>
            <pc:docMk/>
            <pc:sldMk cId="555334182" sldId="374"/>
            <ac:spMk id="35" creationId="{5EF3F220-D0D2-40E9-A96F-7EEF837B3376}"/>
          </ac:spMkLst>
        </pc:spChg>
        <pc:picChg chg="del">
          <ac:chgData name="Guest User" userId="" providerId="Windows Live" clId="Web-{56E385A5-A68D-416B-A629-154EF9637596}" dt="2023-04-30T14:52:31.555" v="27"/>
          <ac:picMkLst>
            <pc:docMk/>
            <pc:sldMk cId="555334182" sldId="374"/>
            <ac:picMk id="2" creationId="{A59B0E38-0190-5F71-FF9D-3DE10AF10A85}"/>
          </ac:picMkLst>
        </pc:picChg>
      </pc:sldChg>
      <pc:sldChg chg="addSp delSp modSp new">
        <pc:chgData name="Guest User" userId="" providerId="Windows Live" clId="Web-{56E385A5-A68D-416B-A629-154EF9637596}" dt="2023-04-30T15:01:56.031" v="220" actId="20577"/>
        <pc:sldMkLst>
          <pc:docMk/>
          <pc:sldMk cId="4103295277" sldId="374"/>
        </pc:sldMkLst>
        <pc:spChg chg="del">
          <ac:chgData name="Guest User" userId="" providerId="Windows Live" clId="Web-{56E385A5-A68D-416B-A629-154EF9637596}" dt="2023-04-30T14:55:42.066" v="85"/>
          <ac:spMkLst>
            <pc:docMk/>
            <pc:sldMk cId="4103295277" sldId="374"/>
            <ac:spMk id="2" creationId="{EBFDE303-1470-0D2F-8E2E-EB39A184FCFA}"/>
          </ac:spMkLst>
        </pc:spChg>
        <pc:spChg chg="del">
          <ac:chgData name="Guest User" userId="" providerId="Windows Live" clId="Web-{56E385A5-A68D-416B-A629-154EF9637596}" dt="2023-04-30T14:55:38.659" v="84"/>
          <ac:spMkLst>
            <pc:docMk/>
            <pc:sldMk cId="4103295277" sldId="374"/>
            <ac:spMk id="3" creationId="{E48F532D-213A-CFDA-6E03-D3B628F06B13}"/>
          </ac:spMkLst>
        </pc:spChg>
        <pc:spChg chg="add mod">
          <ac:chgData name="Guest User" userId="" providerId="Windows Live" clId="Web-{56E385A5-A68D-416B-A629-154EF9637596}" dt="2023-04-30T14:54:57.814" v="63" actId="20577"/>
          <ac:spMkLst>
            <pc:docMk/>
            <pc:sldMk cId="4103295277" sldId="374"/>
            <ac:spMk id="4" creationId="{48968B0E-4B3F-C5E9-EBF5-E3AD8F060A1D}"/>
          </ac:spMkLst>
        </pc:spChg>
        <pc:spChg chg="add mod">
          <ac:chgData name="Guest User" userId="" providerId="Windows Live" clId="Web-{56E385A5-A68D-416B-A629-154EF9637596}" dt="2023-04-30T15:01:56.031" v="220" actId="20577"/>
          <ac:spMkLst>
            <pc:docMk/>
            <pc:sldMk cId="4103295277" sldId="374"/>
            <ac:spMk id="5" creationId="{B45ACF63-8DAD-2689-EFB2-7C54522071AA}"/>
          </ac:spMkLst>
        </pc:spChg>
      </pc:sldChg>
      <pc:sldChg chg="addSp delSp modSp ord">
        <pc:chgData name="Guest User" userId="" providerId="Windows Live" clId="Web-{56E385A5-A68D-416B-A629-154EF9637596}" dt="2023-04-30T15:19:27.135" v="264"/>
        <pc:sldMkLst>
          <pc:docMk/>
          <pc:sldMk cId="4097510240" sldId="376"/>
        </pc:sldMkLst>
        <pc:spChg chg="add">
          <ac:chgData name="Guest User" userId="" providerId="Windows Live" clId="Web-{56E385A5-A68D-416B-A629-154EF9637596}" dt="2023-04-30T15:14:45.719" v="235"/>
          <ac:spMkLst>
            <pc:docMk/>
            <pc:sldMk cId="4097510240" sldId="376"/>
            <ac:spMk id="3" creationId="{6EF8BD47-31E8-1954-A0A1-E2157A67DF83}"/>
          </ac:spMkLst>
        </pc:spChg>
        <pc:spChg chg="mod">
          <ac:chgData name="Guest User" userId="" providerId="Windows Live" clId="Web-{56E385A5-A68D-416B-A629-154EF9637596}" dt="2023-04-30T15:14:20.750" v="232" actId="20577"/>
          <ac:spMkLst>
            <pc:docMk/>
            <pc:sldMk cId="4097510240" sldId="376"/>
            <ac:spMk id="4" creationId="{64698360-570D-DCDF-75E4-02D3CC1212F3}"/>
          </ac:spMkLst>
        </pc:spChg>
        <pc:spChg chg="add mod">
          <ac:chgData name="Guest User" userId="" providerId="Windows Live" clId="Web-{56E385A5-A68D-416B-A629-154EF9637596}" dt="2023-04-30T15:15:49.003" v="257" actId="20577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56E385A5-A68D-416B-A629-154EF9637596}" dt="2023-04-30T15:18:14.383" v="262" actId="20577"/>
          <ac:spMkLst>
            <pc:docMk/>
            <pc:sldMk cId="4097510240" sldId="376"/>
            <ac:spMk id="8" creationId="{B0A1C5D8-F744-4331-A7A3-44D80D016E2C}"/>
          </ac:spMkLst>
        </pc:spChg>
        <pc:spChg chg="add del mod">
          <ac:chgData name="Guest User" userId="" providerId="Windows Live" clId="Web-{56E385A5-A68D-416B-A629-154EF9637596}" dt="2023-04-30T15:19:27.135" v="264"/>
          <ac:spMkLst>
            <pc:docMk/>
            <pc:sldMk cId="4097510240" sldId="376"/>
            <ac:spMk id="12" creationId="{CB6D8E36-2B41-9E85-28E6-EADD800A1400}"/>
          </ac:spMkLst>
        </pc:spChg>
        <pc:picChg chg="del">
          <ac:chgData name="Guest User" userId="" providerId="Windows Live" clId="Web-{56E385A5-A68D-416B-A629-154EF9637596}" dt="2023-04-30T15:18:56.743" v="263"/>
          <ac:picMkLst>
            <pc:docMk/>
            <pc:sldMk cId="4097510240" sldId="376"/>
            <ac:picMk id="9" creationId="{690CF507-5A48-C9D2-6FD6-327F014D413F}"/>
          </ac:picMkLst>
        </pc:picChg>
        <pc:picChg chg="add mod ord">
          <ac:chgData name="Guest User" userId="" providerId="Windows Live" clId="Web-{56E385A5-A68D-416B-A629-154EF9637596}" dt="2023-04-30T15:19:27.135" v="264"/>
          <ac:picMkLst>
            <pc:docMk/>
            <pc:sldMk cId="4097510240" sldId="376"/>
            <ac:picMk id="13" creationId="{776DE446-2B9D-D6FF-0A71-C6631A95EC23}"/>
          </ac:picMkLst>
        </pc:picChg>
      </pc:sldChg>
      <pc:sldChg chg="add replId">
        <pc:chgData name="Guest User" userId="" providerId="Windows Live" clId="Web-{56E385A5-A68D-416B-A629-154EF9637596}" dt="2023-04-30T15:14:16.109" v="230"/>
        <pc:sldMkLst>
          <pc:docMk/>
          <pc:sldMk cId="2092284891" sldId="377"/>
        </pc:sldMkLst>
      </pc:sldChg>
      <pc:sldChg chg="add del replId">
        <pc:chgData name="Guest User" userId="" providerId="Windows Live" clId="Web-{56E385A5-A68D-416B-A629-154EF9637596}" dt="2023-04-30T15:14:27.109" v="234"/>
        <pc:sldMkLst>
          <pc:docMk/>
          <pc:sldMk cId="2636981780" sldId="379"/>
        </pc:sldMkLst>
      </pc:sldChg>
    </pc:docChg>
  </pc:docChgLst>
  <pc:docChgLst>
    <pc:chgData name="Guest User" providerId="Windows Live" clId="Web-{11F69EDE-6269-493B-BA7C-E794609F1F17}"/>
    <pc:docChg chg="addSld delSld modSld">
      <pc:chgData name="Guest User" userId="" providerId="Windows Live" clId="Web-{11F69EDE-6269-493B-BA7C-E794609F1F17}" dt="2023-04-30T19:00:23.847" v="67" actId="1076"/>
      <pc:docMkLst>
        <pc:docMk/>
      </pc:docMkLst>
      <pc:sldChg chg="modSp">
        <pc:chgData name="Guest User" userId="" providerId="Windows Live" clId="Web-{11F69EDE-6269-493B-BA7C-E794609F1F17}" dt="2023-04-30T18:47:53.742" v="2" actId="1076"/>
        <pc:sldMkLst>
          <pc:docMk/>
          <pc:sldMk cId="2610085044" sldId="264"/>
        </pc:sldMkLst>
        <pc:spChg chg="mod">
          <ac:chgData name="Guest User" userId="" providerId="Windows Live" clId="Web-{11F69EDE-6269-493B-BA7C-E794609F1F17}" dt="2023-04-30T18:47:53.742" v="2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del">
        <pc:chgData name="Guest User" userId="" providerId="Windows Live" clId="Web-{11F69EDE-6269-493B-BA7C-E794609F1F17}" dt="2023-04-30T19:00:05.159" v="64"/>
        <pc:sldMkLst>
          <pc:docMk/>
          <pc:sldMk cId="3534084408" sldId="388"/>
        </pc:sldMkLst>
      </pc:sldChg>
      <pc:sldChg chg="addSp modSp">
        <pc:chgData name="Guest User" userId="" providerId="Windows Live" clId="Web-{11F69EDE-6269-493B-BA7C-E794609F1F17}" dt="2023-04-30T18:49:35.369" v="16" actId="1076"/>
        <pc:sldMkLst>
          <pc:docMk/>
          <pc:sldMk cId="3712341881" sldId="389"/>
        </pc:sldMkLst>
        <pc:picChg chg="add mod">
          <ac:chgData name="Guest User" userId="" providerId="Windows Live" clId="Web-{11F69EDE-6269-493B-BA7C-E794609F1F17}" dt="2023-04-30T18:49:35.369" v="16" actId="1076"/>
          <ac:picMkLst>
            <pc:docMk/>
            <pc:sldMk cId="3712341881" sldId="389"/>
            <ac:picMk id="2" creationId="{22B2E4E4-13C1-6121-4744-569E05EB7247}"/>
          </ac:picMkLst>
        </pc:picChg>
      </pc:sldChg>
      <pc:sldChg chg="addSp delSp modSp">
        <pc:chgData name="Guest User" userId="" providerId="Windows Live" clId="Web-{11F69EDE-6269-493B-BA7C-E794609F1F17}" dt="2023-04-30T18:48:20.555" v="10" actId="1076"/>
        <pc:sldMkLst>
          <pc:docMk/>
          <pc:sldMk cId="3851277194" sldId="394"/>
        </pc:sldMkLst>
        <pc:picChg chg="add mod">
          <ac:chgData name="Guest User" userId="" providerId="Windows Live" clId="Web-{11F69EDE-6269-493B-BA7C-E794609F1F17}" dt="2023-04-30T18:48:20.555" v="10" actId="1076"/>
          <ac:picMkLst>
            <pc:docMk/>
            <pc:sldMk cId="3851277194" sldId="394"/>
            <ac:picMk id="2" creationId="{DBB6EADF-401B-9962-7A7C-30B9DA14E3F7}"/>
          </ac:picMkLst>
        </pc:picChg>
        <pc:picChg chg="del mod">
          <ac:chgData name="Guest User" userId="" providerId="Windows Live" clId="Web-{11F69EDE-6269-493B-BA7C-E794609F1F17}" dt="2023-04-30T18:46:41.068" v="1"/>
          <ac:picMkLst>
            <pc:docMk/>
            <pc:sldMk cId="3851277194" sldId="394"/>
            <ac:picMk id="3" creationId="{16FA5AD2-C021-B449-B247-51CEDF8739EA}"/>
          </ac:picMkLst>
        </pc:picChg>
      </pc:sldChg>
      <pc:sldChg chg="addSp delSp modSp new">
        <pc:chgData name="Guest User" userId="" providerId="Windows Live" clId="Web-{11F69EDE-6269-493B-BA7C-E794609F1F17}" dt="2023-04-30T19:00:23.847" v="67" actId="1076"/>
        <pc:sldMkLst>
          <pc:docMk/>
          <pc:sldMk cId="1357707129" sldId="396"/>
        </pc:sldMkLst>
        <pc:spChg chg="add mod">
          <ac:chgData name="Guest User" userId="" providerId="Windows Live" clId="Web-{11F69EDE-6269-493B-BA7C-E794609F1F17}" dt="2023-04-30T19:00:23.847" v="67" actId="1076"/>
          <ac:spMkLst>
            <pc:docMk/>
            <pc:sldMk cId="1357707129" sldId="396"/>
            <ac:spMk id="3" creationId="{8750659B-1A8B-6216-3DE5-3CC263F7F5BA}"/>
          </ac:spMkLst>
        </pc:spChg>
        <pc:spChg chg="add mod">
          <ac:chgData name="Guest User" userId="" providerId="Windows Live" clId="Web-{11F69EDE-6269-493B-BA7C-E794609F1F17}" dt="2023-04-30T18:50:51.949" v="30" actId="20577"/>
          <ac:spMkLst>
            <pc:docMk/>
            <pc:sldMk cId="1357707129" sldId="396"/>
            <ac:spMk id="5" creationId="{76044C45-AC29-3D12-8826-D51D0C86BDF2}"/>
          </ac:spMkLst>
        </pc:spChg>
        <pc:picChg chg="add mod">
          <ac:chgData name="Guest User" userId="" providerId="Windows Live" clId="Web-{11F69EDE-6269-493B-BA7C-E794609F1F17}" dt="2023-04-30T18:52:13.623" v="52" actId="1076"/>
          <ac:picMkLst>
            <pc:docMk/>
            <pc:sldMk cId="1357707129" sldId="396"/>
            <ac:picMk id="6" creationId="{B8982090-3F68-2A7D-DA4C-45EC1C935A00}"/>
          </ac:picMkLst>
        </pc:picChg>
        <pc:picChg chg="add del mod">
          <ac:chgData name="Guest User" userId="" providerId="Windows Live" clId="Web-{11F69EDE-6269-493B-BA7C-E794609F1F17}" dt="2023-04-30T18:54:06.883" v="58"/>
          <ac:picMkLst>
            <pc:docMk/>
            <pc:sldMk cId="1357707129" sldId="396"/>
            <ac:picMk id="7" creationId="{D3C5393E-F305-BB1E-25DB-A402EFD2D111}"/>
          </ac:picMkLst>
        </pc:picChg>
        <pc:picChg chg="add mod">
          <ac:chgData name="Guest User" userId="" providerId="Windows Live" clId="Web-{11F69EDE-6269-493B-BA7C-E794609F1F17}" dt="2023-04-30T18:54:31.181" v="63" actId="14100"/>
          <ac:picMkLst>
            <pc:docMk/>
            <pc:sldMk cId="1357707129" sldId="396"/>
            <ac:picMk id="8" creationId="{CBD1DCF7-74CE-41D3-786C-9DF564C11E95}"/>
          </ac:picMkLst>
        </pc:picChg>
      </pc:sldChg>
    </pc:docChg>
  </pc:docChgLst>
  <pc:docChgLst>
    <pc:chgData name="Guest User" providerId="Windows Live" clId="Web-{D6C8C9BD-AF90-4D18-B644-9BD32CD0C524}"/>
    <pc:docChg chg="addSld delSld modSld">
      <pc:chgData name="Guest User" userId="" providerId="Windows Live" clId="Web-{D6C8C9BD-AF90-4D18-B644-9BD32CD0C524}" dt="2023-04-30T15:15:45.750" v="197" actId="1076"/>
      <pc:docMkLst>
        <pc:docMk/>
      </pc:docMkLst>
      <pc:sldChg chg="modSp">
        <pc:chgData name="Guest User" userId="" providerId="Windows Live" clId="Web-{D6C8C9BD-AF90-4D18-B644-9BD32CD0C524}" dt="2023-04-30T14:39:06.629" v="3" actId="1076"/>
        <pc:sldMkLst>
          <pc:docMk/>
          <pc:sldMk cId="452731946" sldId="287"/>
        </pc:sldMkLst>
        <pc:spChg chg="mod">
          <ac:chgData name="Guest User" userId="" providerId="Windows Live" clId="Web-{D6C8C9BD-AF90-4D18-B644-9BD32CD0C524}" dt="2023-04-30T14:39:06.598" v="2" actId="1076"/>
          <ac:spMkLst>
            <pc:docMk/>
            <pc:sldMk cId="452731946" sldId="287"/>
            <ac:spMk id="11" creationId="{096985A9-7928-48C3-BBC6-75AAC49C357A}"/>
          </ac:spMkLst>
        </pc:spChg>
        <pc:grpChg chg="mod">
          <ac:chgData name="Guest User" userId="" providerId="Windows Live" clId="Web-{D6C8C9BD-AF90-4D18-B644-9BD32CD0C524}" dt="2023-04-30T14:39:06.629" v="3" actId="1076"/>
          <ac:grpSpMkLst>
            <pc:docMk/>
            <pc:sldMk cId="452731946" sldId="287"/>
            <ac:grpSpMk id="12" creationId="{5AA840E5-E6F0-4BAB-A3CC-058DF529B561}"/>
          </ac:grpSpMkLst>
        </pc:grpChg>
      </pc:sldChg>
      <pc:sldChg chg="modSp">
        <pc:chgData name="Guest User" userId="" providerId="Windows Live" clId="Web-{D6C8C9BD-AF90-4D18-B644-9BD32CD0C524}" dt="2023-04-30T15:06:27.185" v="46" actId="1076"/>
        <pc:sldMkLst>
          <pc:docMk/>
          <pc:sldMk cId="3510387646" sldId="355"/>
        </pc:sldMkLst>
        <pc:spChg chg="mod">
          <ac:chgData name="Guest User" userId="" providerId="Windows Live" clId="Web-{D6C8C9BD-AF90-4D18-B644-9BD32CD0C524}" dt="2023-04-30T15:06:27.185" v="46" actId="1076"/>
          <ac:spMkLst>
            <pc:docMk/>
            <pc:sldMk cId="3510387646" sldId="355"/>
            <ac:spMk id="47" creationId="{FA4FD726-3D32-4F40-9687-E4160D256FA7}"/>
          </ac:spMkLst>
        </pc:spChg>
      </pc:sldChg>
      <pc:sldChg chg="modSp">
        <pc:chgData name="Guest User" userId="" providerId="Windows Live" clId="Web-{D6C8C9BD-AF90-4D18-B644-9BD32CD0C524}" dt="2023-04-30T15:15:45.750" v="197" actId="1076"/>
        <pc:sldMkLst>
          <pc:docMk/>
          <pc:sldMk cId="2721812316" sldId="358"/>
        </pc:sldMkLst>
        <pc:spChg chg="mod">
          <ac:chgData name="Guest User" userId="" providerId="Windows Live" clId="Web-{D6C8C9BD-AF90-4D18-B644-9BD32CD0C524}" dt="2023-04-30T15:15:45.750" v="197" actId="1076"/>
          <ac:spMkLst>
            <pc:docMk/>
            <pc:sldMk cId="2721812316" sldId="358"/>
            <ac:spMk id="3" creationId="{86E7309E-C24F-A223-F0F2-F6E977681799}"/>
          </ac:spMkLst>
        </pc:spChg>
        <pc:spChg chg="mod">
          <ac:chgData name="Guest User" userId="" providerId="Windows Live" clId="Web-{D6C8C9BD-AF90-4D18-B644-9BD32CD0C524}" dt="2023-04-30T15:13:24.355" v="194" actId="20577"/>
          <ac:spMkLst>
            <pc:docMk/>
            <pc:sldMk cId="2721812316" sldId="358"/>
            <ac:spMk id="5" creationId="{D8684B2C-BB72-F0BC-D817-CEF5A534D651}"/>
          </ac:spMkLst>
        </pc:spChg>
        <pc:spChg chg="mod">
          <ac:chgData name="Guest User" userId="" providerId="Windows Live" clId="Web-{D6C8C9BD-AF90-4D18-B644-9BD32CD0C524}" dt="2023-04-30T15:13:40.715" v="196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addSp modSp">
        <pc:chgData name="Guest User" userId="" providerId="Windows Live" clId="Web-{D6C8C9BD-AF90-4D18-B644-9BD32CD0C524}" dt="2023-04-30T15:12:09.946" v="175" actId="20577"/>
        <pc:sldMkLst>
          <pc:docMk/>
          <pc:sldMk cId="532789673" sldId="359"/>
        </pc:sldMkLst>
        <pc:spChg chg="add mod">
          <ac:chgData name="Guest User" userId="" providerId="Windows Live" clId="Web-{D6C8C9BD-AF90-4D18-B644-9BD32CD0C524}" dt="2023-04-30T15:11:02.178" v="168" actId="20577"/>
          <ac:spMkLst>
            <pc:docMk/>
            <pc:sldMk cId="532789673" sldId="359"/>
            <ac:spMk id="2" creationId="{B379F58A-15B0-CFA7-DEC7-1CED9EA47B77}"/>
          </ac:spMkLst>
        </pc:spChg>
        <pc:spChg chg="mod">
          <ac:chgData name="Guest User" userId="" providerId="Windows Live" clId="Web-{D6C8C9BD-AF90-4D18-B644-9BD32CD0C524}" dt="2023-04-30T15:12:09.946" v="175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modSp">
        <pc:chgData name="Guest User" userId="" providerId="Windows Live" clId="Web-{D6C8C9BD-AF90-4D18-B644-9BD32CD0C524}" dt="2023-04-30T15:05:56.996" v="45" actId="1076"/>
        <pc:sldMkLst>
          <pc:docMk/>
          <pc:sldMk cId="1427445466" sldId="365"/>
        </pc:sldMkLst>
        <pc:spChg chg="mod">
          <ac:chgData name="Guest User" userId="" providerId="Windows Live" clId="Web-{D6C8C9BD-AF90-4D18-B644-9BD32CD0C524}" dt="2023-04-30T15:05:56.996" v="45" actId="1076"/>
          <ac:spMkLst>
            <pc:docMk/>
            <pc:sldMk cId="1427445466" sldId="365"/>
            <ac:spMk id="3" creationId="{042FA7D9-8E02-44C1-BC79-2C31105B6B66}"/>
          </ac:spMkLst>
        </pc:spChg>
      </pc:sldChg>
      <pc:sldChg chg="modSp">
        <pc:chgData name="Guest User" userId="" providerId="Windows Live" clId="Web-{D6C8C9BD-AF90-4D18-B644-9BD32CD0C524}" dt="2023-04-30T15:05:21.136" v="44" actId="1076"/>
        <pc:sldMkLst>
          <pc:docMk/>
          <pc:sldMk cId="1249276143" sldId="368"/>
        </pc:sldMkLst>
        <pc:picChg chg="mod">
          <ac:chgData name="Guest User" userId="" providerId="Windows Live" clId="Web-{D6C8C9BD-AF90-4D18-B644-9BD32CD0C524}" dt="2023-04-30T15:05:21.136" v="44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modSp">
        <pc:chgData name="Guest User" userId="" providerId="Windows Live" clId="Web-{D6C8C9BD-AF90-4D18-B644-9BD32CD0C524}" dt="2023-04-30T15:02:29.770" v="43" actId="1076"/>
        <pc:sldMkLst>
          <pc:docMk/>
          <pc:sldMk cId="3729289313" sldId="372"/>
        </pc:sldMkLst>
        <pc:picChg chg="mod">
          <ac:chgData name="Guest User" userId="" providerId="Windows Live" clId="Web-{D6C8C9BD-AF90-4D18-B644-9BD32CD0C524}" dt="2023-04-30T15:02:29.770" v="43" actId="1076"/>
          <ac:picMkLst>
            <pc:docMk/>
            <pc:sldMk cId="3729289313" sldId="372"/>
            <ac:picMk id="2" creationId="{010CB39F-8613-5E1A-E2FF-AF312B13AAEE}"/>
          </ac:picMkLst>
        </pc:picChg>
      </pc:sldChg>
      <pc:sldChg chg="addSp delSp modSp add replId">
        <pc:chgData name="Guest User" userId="" providerId="Windows Live" clId="Web-{D6C8C9BD-AF90-4D18-B644-9BD32CD0C524}" dt="2023-04-30T15:00:31.938" v="42"/>
        <pc:sldMkLst>
          <pc:docMk/>
          <pc:sldMk cId="779147087" sldId="375"/>
        </pc:sldMkLst>
        <pc:spChg chg="mod topLvl">
          <ac:chgData name="Guest User" userId="" providerId="Windows Live" clId="Web-{D6C8C9BD-AF90-4D18-B644-9BD32CD0C524}" dt="2023-04-30T14:59:50.234" v="35" actId="1076"/>
          <ac:spMkLst>
            <pc:docMk/>
            <pc:sldMk cId="779147087" sldId="375"/>
            <ac:spMk id="2" creationId="{011FF6C6-CFD3-4CDF-A8EF-665334AEEA09}"/>
          </ac:spMkLst>
        </pc:spChg>
        <pc:spChg chg="del">
          <ac:chgData name="Guest User" userId="" providerId="Windows Live" clId="Web-{D6C8C9BD-AF90-4D18-B644-9BD32CD0C524}" dt="2023-04-30T15:00:24.141" v="40"/>
          <ac:spMkLst>
            <pc:docMk/>
            <pc:sldMk cId="779147087" sldId="375"/>
            <ac:spMk id="11" creationId="{096985A9-7928-48C3-BBC6-75AAC49C357A}"/>
          </ac:spMkLst>
        </pc:spChg>
        <pc:spChg chg="mod">
          <ac:chgData name="Guest User" userId="" providerId="Windows Live" clId="Web-{D6C8C9BD-AF90-4D18-B644-9BD32CD0C524}" dt="2023-04-30T15:00:29.094" v="41" actId="20577"/>
          <ac:spMkLst>
            <pc:docMk/>
            <pc:sldMk cId="779147087" sldId="375"/>
            <ac:spMk id="18" creationId="{FDDA9608-D333-4D8E-AB1C-165188DB2D08}"/>
          </ac:spMkLst>
        </pc:spChg>
        <pc:grpChg chg="del">
          <ac:chgData name="Guest User" userId="" providerId="Windows Live" clId="Web-{D6C8C9BD-AF90-4D18-B644-9BD32CD0C524}" dt="2023-04-30T14:59:41.077" v="31"/>
          <ac:grpSpMkLst>
            <pc:docMk/>
            <pc:sldMk cId="779147087" sldId="375"/>
            <ac:grpSpMk id="4" creationId="{B08F563B-D70A-4586-99CA-387552433E2D}"/>
          </ac:grpSpMkLst>
        </pc:grpChg>
        <pc:grpChg chg="del">
          <ac:chgData name="Guest User" userId="" providerId="Windows Live" clId="Web-{D6C8C9BD-AF90-4D18-B644-9BD32CD0C524}" dt="2023-04-30T15:00:31.938" v="42"/>
          <ac:grpSpMkLst>
            <pc:docMk/>
            <pc:sldMk cId="779147087" sldId="375"/>
            <ac:grpSpMk id="12" creationId="{5AA840E5-E6F0-4BAB-A3CC-058DF529B561}"/>
          </ac:grpSpMkLst>
        </pc:grpChg>
        <pc:graphicFrameChg chg="del topLvl">
          <ac:chgData name="Guest User" userId="" providerId="Windows Live" clId="Web-{D6C8C9BD-AF90-4D18-B644-9BD32CD0C524}" dt="2023-04-30T14:59:41.077" v="31"/>
          <ac:graphicFrameMkLst>
            <pc:docMk/>
            <pc:sldMk cId="779147087" sldId="375"/>
            <ac:graphicFrameMk id="3" creationId="{18596D8D-0DDF-4EC7-BAE1-D7A7448C4110}"/>
          </ac:graphicFrameMkLst>
        </pc:graphicFrameChg>
        <pc:picChg chg="add mod">
          <ac:chgData name="Guest User" userId="" providerId="Windows Live" clId="Web-{D6C8C9BD-AF90-4D18-B644-9BD32CD0C524}" dt="2023-04-30T15:00:02.922" v="39" actId="1076"/>
          <ac:picMkLst>
            <pc:docMk/>
            <pc:sldMk cId="779147087" sldId="375"/>
            <ac:picMk id="5" creationId="{68D924A8-8D4C-3A28-4517-F2309A2F8D2A}"/>
          </ac:picMkLst>
        </pc:picChg>
      </pc:sldChg>
      <pc:sldChg chg="addSp delSp modSp add del replId">
        <pc:chgData name="Guest User" userId="" providerId="Windows Live" clId="Web-{D6C8C9BD-AF90-4D18-B644-9BD32CD0C524}" dt="2023-04-30T14:59:28.264" v="28"/>
        <pc:sldMkLst>
          <pc:docMk/>
          <pc:sldMk cId="2924843419" sldId="375"/>
        </pc:sldMkLst>
        <pc:grpChg chg="del">
          <ac:chgData name="Guest User" userId="" providerId="Windows Live" clId="Web-{D6C8C9BD-AF90-4D18-B644-9BD32CD0C524}" dt="2023-04-30T14:57:23.494" v="5"/>
          <ac:grpSpMkLst>
            <pc:docMk/>
            <pc:sldMk cId="2924843419" sldId="375"/>
            <ac:grpSpMk id="4" creationId="{B08F563B-D70A-4586-99CA-387552433E2D}"/>
          </ac:grpSpMkLst>
        </pc:grpChg>
        <pc:picChg chg="add del mod">
          <ac:chgData name="Guest User" userId="" providerId="Windows Live" clId="Web-{D6C8C9BD-AF90-4D18-B644-9BD32CD0C524}" dt="2023-04-30T14:57:52.730" v="12"/>
          <ac:picMkLst>
            <pc:docMk/>
            <pc:sldMk cId="2924843419" sldId="375"/>
            <ac:picMk id="5" creationId="{B2FEDE87-1DAF-FA90-D035-A26D4A3C708C}"/>
          </ac:picMkLst>
        </pc:picChg>
        <pc:picChg chg="add del mod">
          <ac:chgData name="Guest User" userId="" providerId="Windows Live" clId="Web-{D6C8C9BD-AF90-4D18-B644-9BD32CD0C524}" dt="2023-04-30T14:58:16.449" v="20"/>
          <ac:picMkLst>
            <pc:docMk/>
            <pc:sldMk cId="2924843419" sldId="375"/>
            <ac:picMk id="10" creationId="{797AEA80-4E28-A62E-E1DA-54F5B3F23F1C}"/>
          </ac:picMkLst>
        </pc:picChg>
        <pc:picChg chg="add del mod">
          <ac:chgData name="Guest User" userId="" providerId="Windows Live" clId="Web-{D6C8C9BD-AF90-4D18-B644-9BD32CD0C524}" dt="2023-04-30T14:59:18.873" v="27"/>
          <ac:picMkLst>
            <pc:docMk/>
            <pc:sldMk cId="2924843419" sldId="375"/>
            <ac:picMk id="19" creationId="{4E6DCDA0-E4DF-87BF-8745-F4DF99FB76BB}"/>
          </ac:picMkLst>
        </pc:picChg>
      </pc:sldChg>
    </pc:docChg>
  </pc:docChgLst>
  <pc:docChgLst>
    <pc:chgData name="JAHNVI VERMA" userId="09d29a416b050345" providerId="Windows Live" clId="Web-{465AC3C1-7390-4267-A7BA-80CC9ABA88C5}"/>
    <pc:docChg chg="modSld">
      <pc:chgData name="JAHNVI VERMA" userId="09d29a416b050345" providerId="Windows Live" clId="Web-{465AC3C1-7390-4267-A7BA-80CC9ABA88C5}" dt="2023-04-30T19:28:31.427" v="16" actId="20577"/>
      <pc:docMkLst>
        <pc:docMk/>
      </pc:docMkLst>
      <pc:sldChg chg="modSp">
        <pc:chgData name="JAHNVI VERMA" userId="09d29a416b050345" providerId="Windows Live" clId="Web-{465AC3C1-7390-4267-A7BA-80CC9ABA88C5}" dt="2023-04-30T19:28:31.427" v="16" actId="20577"/>
        <pc:sldMkLst>
          <pc:docMk/>
          <pc:sldMk cId="2721812316" sldId="358"/>
        </pc:sldMkLst>
        <pc:spChg chg="mod">
          <ac:chgData name="JAHNVI VERMA" userId="09d29a416b050345" providerId="Windows Live" clId="Web-{465AC3C1-7390-4267-A7BA-80CC9ABA88C5}" dt="2023-04-30T14:54:42.924" v="7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465AC3C1-7390-4267-A7BA-80CC9ABA88C5}" dt="2023-04-30T19:28:31.427" v="16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modSp">
        <pc:chgData name="JAHNVI VERMA" userId="09d29a416b050345" providerId="Windows Live" clId="Web-{465AC3C1-7390-4267-A7BA-80CC9ABA88C5}" dt="2023-04-30T15:03:04.348" v="13" actId="14100"/>
        <pc:sldMkLst>
          <pc:docMk/>
          <pc:sldMk cId="149074683" sldId="373"/>
        </pc:sldMkLst>
        <pc:spChg chg="mod">
          <ac:chgData name="JAHNVI VERMA" userId="09d29a416b050345" providerId="Windows Live" clId="Web-{465AC3C1-7390-4267-A7BA-80CC9ABA88C5}" dt="2023-04-30T15:03:04.348" v="13" actId="14100"/>
          <ac:spMkLst>
            <pc:docMk/>
            <pc:sldMk cId="149074683" sldId="373"/>
            <ac:spMk id="2" creationId="{AC10BD98-5F51-CC8D-57D2-B42D51EAE14D}"/>
          </ac:spMkLst>
        </pc:spChg>
      </pc:sldChg>
    </pc:docChg>
  </pc:docChgLst>
  <pc:docChgLst>
    <pc:chgData name="utsav maru" userId="b35dae6728f76571" providerId="LiveId" clId="{5549F77B-2D8F-4A82-B81E-87B183B83470}"/>
    <pc:docChg chg="undo redo custSel delSld modSld modMainMaster">
      <pc:chgData name="utsav maru" userId="b35dae6728f76571" providerId="LiveId" clId="{5549F77B-2D8F-4A82-B81E-87B183B83470}" dt="2023-04-30T20:00:01.555" v="291" actId="5793"/>
      <pc:docMkLst>
        <pc:docMk/>
      </pc:docMkLst>
      <pc:sldChg chg="modSp mod">
        <pc:chgData name="utsav maru" userId="b35dae6728f76571" providerId="LiveId" clId="{5549F77B-2D8F-4A82-B81E-87B183B83470}" dt="2023-04-30T14:01:31.320" v="90"/>
        <pc:sldMkLst>
          <pc:docMk/>
          <pc:sldMk cId="3719003000" sldId="262"/>
        </pc:sldMkLst>
        <pc:spChg chg="mod">
          <ac:chgData name="utsav maru" userId="b35dae6728f76571" providerId="LiveId" clId="{5549F77B-2D8F-4A82-B81E-87B183B83470}" dt="2023-04-30T14:01:31.320" v="90"/>
          <ac:spMkLst>
            <pc:docMk/>
            <pc:sldMk cId="3719003000" sldId="262"/>
            <ac:spMk id="39" creationId="{9C7644A8-7156-4CF1-847B-845307F163F8}"/>
          </ac:spMkLst>
        </pc:spChg>
      </pc:sldChg>
      <pc:sldChg chg="modSp mod">
        <pc:chgData name="utsav maru" userId="b35dae6728f76571" providerId="LiveId" clId="{5549F77B-2D8F-4A82-B81E-87B183B83470}" dt="2023-04-30T14:25:26.640" v="97" actId="207"/>
        <pc:sldMkLst>
          <pc:docMk/>
          <pc:sldMk cId="2379166755" sldId="296"/>
        </pc:sldMkLst>
        <pc:spChg chg="mod">
          <ac:chgData name="utsav maru" userId="b35dae6728f76571" providerId="LiveId" clId="{5549F77B-2D8F-4A82-B81E-87B183B83470}" dt="2023-04-30T14:25:26.640" v="97" actId="207"/>
          <ac:spMkLst>
            <pc:docMk/>
            <pc:sldMk cId="2379166755" sldId="296"/>
            <ac:spMk id="24" creationId="{559C5A10-128E-4407-9FE8-D8F06C9D3751}"/>
          </ac:spMkLst>
        </pc:spChg>
      </pc:sldChg>
      <pc:sldChg chg="modSp mod">
        <pc:chgData name="utsav maru" userId="b35dae6728f76571" providerId="LiveId" clId="{5549F77B-2D8F-4A82-B81E-87B183B83470}" dt="2023-04-30T14:25:03.226" v="91" actId="14100"/>
        <pc:sldMkLst>
          <pc:docMk/>
          <pc:sldMk cId="835951173" sldId="337"/>
        </pc:sldMkLst>
        <pc:spChg chg="mod">
          <ac:chgData name="utsav maru" userId="b35dae6728f76571" providerId="LiveId" clId="{5549F77B-2D8F-4A82-B81E-87B183B83470}" dt="2023-04-30T14:25:03.226" v="91" actId="14100"/>
          <ac:spMkLst>
            <pc:docMk/>
            <pc:sldMk cId="835951173" sldId="337"/>
            <ac:spMk id="3" creationId="{E85CA7E7-3472-4020-AE45-DE3AF61D089E}"/>
          </ac:spMkLst>
        </pc:spChg>
        <pc:spChg chg="mod">
          <ac:chgData name="utsav maru" userId="b35dae6728f76571" providerId="LiveId" clId="{5549F77B-2D8F-4A82-B81E-87B183B83470}" dt="2023-04-30T14:00:46.444" v="83" actId="1076"/>
          <ac:spMkLst>
            <pc:docMk/>
            <pc:sldMk cId="835951173" sldId="337"/>
            <ac:spMk id="5" creationId="{5018C78E-D22F-45B7-94B6-2551E0CD1454}"/>
          </ac:spMkLst>
        </pc:spChg>
      </pc:sldChg>
      <pc:sldChg chg="modSp mod">
        <pc:chgData name="utsav maru" userId="b35dae6728f76571" providerId="LiveId" clId="{5549F77B-2D8F-4A82-B81E-87B183B83470}" dt="2023-04-30T19:50:47.064" v="290" actId="1037"/>
        <pc:sldMkLst>
          <pc:docMk/>
          <pc:sldMk cId="3510387646" sldId="355"/>
        </pc:sldMkLst>
        <pc:spChg chg="mod">
          <ac:chgData name="utsav maru" userId="b35dae6728f76571" providerId="LiveId" clId="{5549F77B-2D8F-4A82-B81E-87B183B83470}" dt="2023-04-30T19:49:42.501" v="206" actId="1076"/>
          <ac:spMkLst>
            <pc:docMk/>
            <pc:sldMk cId="3510387646" sldId="355"/>
            <ac:spMk id="28" creationId="{358AA736-E9D7-805C-F264-8C9360535614}"/>
          </ac:spMkLst>
        </pc:spChg>
        <pc:spChg chg="mod">
          <ac:chgData name="utsav maru" userId="b35dae6728f76571" providerId="LiveId" clId="{5549F77B-2D8F-4A82-B81E-87B183B83470}" dt="2023-04-30T19:49:49.336" v="213" actId="1037"/>
          <ac:spMkLst>
            <pc:docMk/>
            <pc:sldMk cId="3510387646" sldId="355"/>
            <ac:spMk id="29" creationId="{4B058DFB-24D6-84B9-7A5C-4566C9B86E2E}"/>
          </ac:spMkLst>
        </pc:spChg>
        <pc:spChg chg="mod">
          <ac:chgData name="utsav maru" userId="b35dae6728f76571" providerId="LiveId" clId="{5549F77B-2D8F-4A82-B81E-87B183B83470}" dt="2023-04-30T19:50:10.710" v="218" actId="1076"/>
          <ac:spMkLst>
            <pc:docMk/>
            <pc:sldMk cId="3510387646" sldId="355"/>
            <ac:spMk id="32" creationId="{E124D272-A6E8-4FB7-B04D-1285CD626C80}"/>
          </ac:spMkLst>
        </pc:spChg>
        <pc:spChg chg="mod">
          <ac:chgData name="utsav maru" userId="b35dae6728f76571" providerId="LiveId" clId="{5549F77B-2D8F-4A82-B81E-87B183B83470}" dt="2023-04-30T19:50:04.772" v="217" actId="1076"/>
          <ac:spMkLst>
            <pc:docMk/>
            <pc:sldMk cId="3510387646" sldId="355"/>
            <ac:spMk id="33" creationId="{239C64DC-87E7-4242-87D5-52352FB412BC}"/>
          </ac:spMkLst>
        </pc:spChg>
        <pc:spChg chg="mod">
          <ac:chgData name="utsav maru" userId="b35dae6728f76571" providerId="LiveId" clId="{5549F77B-2D8F-4A82-B81E-87B183B83470}" dt="2023-04-30T19:50:47.064" v="290" actId="1037"/>
          <ac:spMkLst>
            <pc:docMk/>
            <pc:sldMk cId="3510387646" sldId="355"/>
            <ac:spMk id="38" creationId="{661EA795-6F63-4C53-93E3-0BDDC5BA10CC}"/>
          </ac:spMkLst>
        </pc:spChg>
        <pc:spChg chg="mod">
          <ac:chgData name="utsav maru" userId="b35dae6728f76571" providerId="LiveId" clId="{5549F77B-2D8F-4A82-B81E-87B183B83470}" dt="2023-04-30T19:48:41.640" v="197" actId="1076"/>
          <ac:spMkLst>
            <pc:docMk/>
            <pc:sldMk cId="3510387646" sldId="355"/>
            <ac:spMk id="39" creationId="{CF4BDE30-97B3-419B-B672-5CE8B3792399}"/>
          </ac:spMkLst>
        </pc:spChg>
        <pc:spChg chg="mod">
          <ac:chgData name="utsav maru" userId="b35dae6728f76571" providerId="LiveId" clId="{5549F77B-2D8F-4A82-B81E-87B183B83470}" dt="2023-04-30T19:50:38.097" v="287" actId="20577"/>
          <ac:spMkLst>
            <pc:docMk/>
            <pc:sldMk cId="3510387646" sldId="355"/>
            <ac:spMk id="45" creationId="{2BF7D2F3-4984-4329-B1F9-ADA80AC10FC5}"/>
          </ac:spMkLst>
        </pc:spChg>
        <pc:spChg chg="mod">
          <ac:chgData name="utsav maru" userId="b35dae6728f76571" providerId="LiveId" clId="{5549F77B-2D8F-4A82-B81E-87B183B83470}" dt="2023-04-30T19:49:06.083" v="199" actId="1076"/>
          <ac:spMkLst>
            <pc:docMk/>
            <pc:sldMk cId="3510387646" sldId="355"/>
            <ac:spMk id="47" creationId="{FA4FD726-3D32-4F40-9687-E4160D256FA7}"/>
          </ac:spMkLst>
        </pc:spChg>
        <pc:spChg chg="mod">
          <ac:chgData name="utsav maru" userId="b35dae6728f76571" providerId="LiveId" clId="{5549F77B-2D8F-4A82-B81E-87B183B83470}" dt="2023-04-30T19:49:06.083" v="199" actId="1076"/>
          <ac:spMkLst>
            <pc:docMk/>
            <pc:sldMk cId="3510387646" sldId="355"/>
            <ac:spMk id="48" creationId="{EE75E830-66E6-4BDB-9A17-FCD5069DA12E}"/>
          </ac:spMkLst>
        </pc:spChg>
      </pc:sldChg>
      <pc:sldChg chg="modSp mod">
        <pc:chgData name="utsav maru" userId="b35dae6728f76571" providerId="LiveId" clId="{5549F77B-2D8F-4A82-B81E-87B183B83470}" dt="2023-04-30T20:00:01.555" v="291" actId="5793"/>
        <pc:sldMkLst>
          <pc:docMk/>
          <pc:sldMk cId="532789673" sldId="359"/>
        </pc:sldMkLst>
        <pc:spChg chg="mod">
          <ac:chgData name="utsav maru" userId="b35dae6728f76571" providerId="LiveId" clId="{5549F77B-2D8F-4A82-B81E-87B183B83470}" dt="2023-04-30T20:00:01.555" v="291" actId="5793"/>
          <ac:spMkLst>
            <pc:docMk/>
            <pc:sldMk cId="532789673" sldId="359"/>
            <ac:spMk id="6" creationId="{56AE8D15-B655-CC2E-22AD-EFE81E76E47D}"/>
          </ac:spMkLst>
        </pc:spChg>
      </pc:sldChg>
      <pc:sldChg chg="modSp mod">
        <pc:chgData name="utsav maru" userId="b35dae6728f76571" providerId="LiveId" clId="{5549F77B-2D8F-4A82-B81E-87B183B83470}" dt="2023-04-30T13:45:29.111" v="79" actId="2711"/>
        <pc:sldMkLst>
          <pc:docMk/>
          <pc:sldMk cId="1809288882" sldId="360"/>
        </pc:sldMkLst>
        <pc:spChg chg="mod">
          <ac:chgData name="utsav maru" userId="b35dae6728f76571" providerId="LiveId" clId="{5549F77B-2D8F-4A82-B81E-87B183B83470}" dt="2023-04-30T13:45:18.984" v="78" actId="2711"/>
          <ac:spMkLst>
            <pc:docMk/>
            <pc:sldMk cId="1809288882" sldId="360"/>
            <ac:spMk id="8" creationId="{B0A1C5D8-F744-4331-A7A3-44D80D016E2C}"/>
          </ac:spMkLst>
        </pc:spChg>
        <pc:spChg chg="mod">
          <ac:chgData name="utsav maru" userId="b35dae6728f76571" providerId="LiveId" clId="{5549F77B-2D8F-4A82-B81E-87B183B83470}" dt="2023-04-30T13:45:29.111" v="79" actId="2711"/>
          <ac:spMkLst>
            <pc:docMk/>
            <pc:sldMk cId="1809288882" sldId="360"/>
            <ac:spMk id="10" creationId="{27F33DFE-48CB-437A-8C41-E7476610FAC9}"/>
          </ac:spMkLst>
        </pc:spChg>
      </pc:sldChg>
      <pc:sldChg chg="del">
        <pc:chgData name="utsav maru" userId="b35dae6728f76571" providerId="LiveId" clId="{5549F77B-2D8F-4A82-B81E-87B183B83470}" dt="2023-04-30T13:32:15.966" v="0" actId="47"/>
        <pc:sldMkLst>
          <pc:docMk/>
          <pc:sldMk cId="1261840920" sldId="363"/>
        </pc:sldMkLst>
      </pc:sldChg>
      <pc:sldChg chg="addSp delSp modSp mod">
        <pc:chgData name="utsav maru" userId="b35dae6728f76571" providerId="LiveId" clId="{5549F77B-2D8F-4A82-B81E-87B183B83470}" dt="2023-04-30T13:43:17.914" v="74" actId="1076"/>
        <pc:sldMkLst>
          <pc:docMk/>
          <pc:sldMk cId="2407026841" sldId="364"/>
        </pc:sldMkLst>
        <pc:spChg chg="add mod">
          <ac:chgData name="utsav maru" userId="b35dae6728f76571" providerId="LiveId" clId="{5549F77B-2D8F-4A82-B81E-87B183B83470}" dt="2023-04-30T13:43:17.914" v="74" actId="1076"/>
          <ac:spMkLst>
            <pc:docMk/>
            <pc:sldMk cId="2407026841" sldId="364"/>
            <ac:spMk id="2" creationId="{F6B38C8F-AE91-EF82-0A15-E55CEC40CE13}"/>
          </ac:spMkLst>
        </pc:spChg>
        <pc:spChg chg="add del mod">
          <ac:chgData name="utsav maru" userId="b35dae6728f76571" providerId="LiveId" clId="{5549F77B-2D8F-4A82-B81E-87B183B83470}" dt="2023-04-30T13:41:37.889" v="62" actId="767"/>
          <ac:spMkLst>
            <pc:docMk/>
            <pc:sldMk cId="2407026841" sldId="364"/>
            <ac:spMk id="3" creationId="{3C49EED2-1865-BB2B-3CC5-3F3FBEED6F30}"/>
          </ac:spMkLst>
        </pc:spChg>
      </pc:sldChg>
      <pc:sldChg chg="modSp mod">
        <pc:chgData name="utsav maru" userId="b35dae6728f76571" providerId="LiveId" clId="{5549F77B-2D8F-4A82-B81E-87B183B83470}" dt="2023-04-30T13:45:59.788" v="80" actId="2711"/>
        <pc:sldMkLst>
          <pc:docMk/>
          <pc:sldMk cId="1393166129" sldId="371"/>
        </pc:sldMkLst>
        <pc:spChg chg="mod">
          <ac:chgData name="utsav maru" userId="b35dae6728f76571" providerId="LiveId" clId="{5549F77B-2D8F-4A82-B81E-87B183B83470}" dt="2023-04-30T13:45:59.788" v="80" actId="2711"/>
          <ac:spMkLst>
            <pc:docMk/>
            <pc:sldMk cId="1393166129" sldId="371"/>
            <ac:spMk id="10" creationId="{27F33DFE-48CB-437A-8C41-E7476610FAC9}"/>
          </ac:spMkLst>
        </pc:spChg>
      </pc:sldChg>
      <pc:sldChg chg="addSp delSp modSp mod">
        <pc:chgData name="utsav maru" userId="b35dae6728f76571" providerId="LiveId" clId="{5549F77B-2D8F-4A82-B81E-87B183B83470}" dt="2023-04-30T17:52:03.200" v="156" actId="1076"/>
        <pc:sldMkLst>
          <pc:docMk/>
          <pc:sldMk cId="3729289313" sldId="372"/>
        </pc:sldMkLst>
        <pc:spChg chg="add del mod">
          <ac:chgData name="utsav maru" userId="b35dae6728f76571" providerId="LiveId" clId="{5549F77B-2D8F-4A82-B81E-87B183B83470}" dt="2023-04-30T17:47:50.926" v="134" actId="478"/>
          <ac:spMkLst>
            <pc:docMk/>
            <pc:sldMk cId="3729289313" sldId="372"/>
            <ac:spMk id="3" creationId="{17D1A994-8413-4D50-B207-26AA8ADCA09A}"/>
          </ac:spMkLst>
        </pc:spChg>
        <pc:spChg chg="add del mod">
          <ac:chgData name="utsav maru" userId="b35dae6728f76571" providerId="LiveId" clId="{5549F77B-2D8F-4A82-B81E-87B183B83470}" dt="2023-04-30T17:47:42.263" v="131" actId="478"/>
          <ac:spMkLst>
            <pc:docMk/>
            <pc:sldMk cId="3729289313" sldId="372"/>
            <ac:spMk id="8" creationId="{65B1356C-CBEC-F8D3-3131-23E4D242D2C9}"/>
          </ac:spMkLst>
        </pc:spChg>
        <pc:spChg chg="mod">
          <ac:chgData name="utsav maru" userId="b35dae6728f76571" providerId="LiveId" clId="{5549F77B-2D8F-4A82-B81E-87B183B83470}" dt="2023-04-30T17:51:07.478" v="153" actId="1076"/>
          <ac:spMkLst>
            <pc:docMk/>
            <pc:sldMk cId="3729289313" sldId="372"/>
            <ac:spMk id="10" creationId="{27F33DFE-48CB-437A-8C41-E7476610FAC9}"/>
          </ac:spMkLst>
        </pc:spChg>
        <pc:spChg chg="mod">
          <ac:chgData name="utsav maru" userId="b35dae6728f76571" providerId="LiveId" clId="{5549F77B-2D8F-4A82-B81E-87B183B83470}" dt="2023-04-30T17:47:57.728" v="137" actId="1076"/>
          <ac:spMkLst>
            <pc:docMk/>
            <pc:sldMk cId="3729289313" sldId="372"/>
            <ac:spMk id="28" creationId="{BFDB607F-127A-4122-BEC6-F2B2C61435AC}"/>
          </ac:spMkLst>
        </pc:spChg>
        <pc:picChg chg="del">
          <ac:chgData name="utsav maru" userId="b35dae6728f76571" providerId="LiveId" clId="{5549F77B-2D8F-4A82-B81E-87B183B83470}" dt="2023-04-30T17:47:39.925" v="130" actId="478"/>
          <ac:picMkLst>
            <pc:docMk/>
            <pc:sldMk cId="3729289313" sldId="372"/>
            <ac:picMk id="2" creationId="{010CB39F-8613-5E1A-E2FF-AF312B13AAEE}"/>
          </ac:picMkLst>
        </pc:picChg>
        <pc:picChg chg="add del mod">
          <ac:chgData name="utsav maru" userId="b35dae6728f76571" providerId="LiveId" clId="{5549F77B-2D8F-4A82-B81E-87B183B83470}" dt="2023-04-30T17:47:53.312" v="135" actId="478"/>
          <ac:picMkLst>
            <pc:docMk/>
            <pc:sldMk cId="3729289313" sldId="372"/>
            <ac:picMk id="4" creationId="{491FFC5F-5FC2-173E-D7EA-0A50058107BE}"/>
          </ac:picMkLst>
        </pc:picChg>
        <pc:picChg chg="mod modCrop">
          <ac:chgData name="utsav maru" userId="b35dae6728f76571" providerId="LiveId" clId="{5549F77B-2D8F-4A82-B81E-87B183B83470}" dt="2023-04-30T17:52:03.200" v="156" actId="1076"/>
          <ac:picMkLst>
            <pc:docMk/>
            <pc:sldMk cId="3729289313" sldId="372"/>
            <ac:picMk id="6" creationId="{B341F0CA-3722-735C-7C4F-7DC8C9C3B136}"/>
          </ac:picMkLst>
        </pc:picChg>
      </pc:sldChg>
      <pc:sldChg chg="modSp mod">
        <pc:chgData name="utsav maru" userId="b35dae6728f76571" providerId="LiveId" clId="{5549F77B-2D8F-4A82-B81E-87B183B83470}" dt="2023-04-30T19:07:25.092" v="158" actId="1037"/>
        <pc:sldMkLst>
          <pc:docMk/>
          <pc:sldMk cId="149074683" sldId="373"/>
        </pc:sldMkLst>
        <pc:spChg chg="mod">
          <ac:chgData name="utsav maru" userId="b35dae6728f76571" providerId="LiveId" clId="{5549F77B-2D8F-4A82-B81E-87B183B83470}" dt="2023-04-30T19:07:25.092" v="158" actId="1037"/>
          <ac:spMkLst>
            <pc:docMk/>
            <pc:sldMk cId="149074683" sldId="373"/>
            <ac:spMk id="3" creationId="{03069A1F-4B52-4760-8126-452B12358D3D}"/>
          </ac:spMkLst>
        </pc:spChg>
      </pc:sldChg>
      <pc:sldChg chg="addSp delSp modSp mod">
        <pc:chgData name="utsav maru" userId="b35dae6728f76571" providerId="LiveId" clId="{5549F77B-2D8F-4A82-B81E-87B183B83470}" dt="2023-04-30T17:26:08.042" v="121" actId="207"/>
        <pc:sldMkLst>
          <pc:docMk/>
          <pc:sldMk cId="270414051" sldId="379"/>
        </pc:sldMkLst>
        <pc:spChg chg="add del mod">
          <ac:chgData name="utsav maru" userId="b35dae6728f76571" providerId="LiveId" clId="{5549F77B-2D8F-4A82-B81E-87B183B83470}" dt="2023-04-30T17:23:58.135" v="100" actId="478"/>
          <ac:spMkLst>
            <pc:docMk/>
            <pc:sldMk cId="270414051" sldId="379"/>
            <ac:spMk id="3" creationId="{CD7C27B4-EC14-C99D-1F68-A33709B4DEE2}"/>
          </ac:spMkLst>
        </pc:spChg>
        <pc:spChg chg="add mod">
          <ac:chgData name="utsav maru" userId="b35dae6728f76571" providerId="LiveId" clId="{5549F77B-2D8F-4A82-B81E-87B183B83470}" dt="2023-04-30T17:26:03.630" v="120" actId="207"/>
          <ac:spMkLst>
            <pc:docMk/>
            <pc:sldMk cId="270414051" sldId="379"/>
            <ac:spMk id="4" creationId="{D05A40AF-FD0D-FEA5-CE4C-FF34BA0FF0CB}"/>
          </ac:spMkLst>
        </pc:spChg>
        <pc:spChg chg="ord">
          <ac:chgData name="utsav maru" userId="b35dae6728f76571" providerId="LiveId" clId="{5549F77B-2D8F-4A82-B81E-87B183B83470}" dt="2023-04-30T17:24:37.980" v="106" actId="167"/>
          <ac:spMkLst>
            <pc:docMk/>
            <pc:sldMk cId="270414051" sldId="379"/>
            <ac:spMk id="28" creationId="{BFDB607F-127A-4122-BEC6-F2B2C61435AC}"/>
          </ac:spMkLst>
        </pc:spChg>
        <pc:picChg chg="del mod">
          <ac:chgData name="utsav maru" userId="b35dae6728f76571" providerId="LiveId" clId="{5549F77B-2D8F-4A82-B81E-87B183B83470}" dt="2023-04-30T17:23:55.857" v="99" actId="478"/>
          <ac:picMkLst>
            <pc:docMk/>
            <pc:sldMk cId="270414051" sldId="379"/>
            <ac:picMk id="5" creationId="{0F41A5E8-3EF2-4C50-209C-25DD72EC95ED}"/>
          </ac:picMkLst>
        </pc:picChg>
        <pc:picChg chg="add mod">
          <ac:chgData name="utsav maru" userId="b35dae6728f76571" providerId="LiveId" clId="{5549F77B-2D8F-4A82-B81E-87B183B83470}" dt="2023-04-30T17:26:08.042" v="121" actId="207"/>
          <ac:picMkLst>
            <pc:docMk/>
            <pc:sldMk cId="270414051" sldId="379"/>
            <ac:picMk id="6" creationId="{254EAC5F-7A87-C7A6-48A6-A3DD2EB6AFC9}"/>
          </ac:picMkLst>
        </pc:picChg>
      </pc:sldChg>
      <pc:sldChg chg="modSp mod">
        <pc:chgData name="utsav maru" userId="b35dae6728f76571" providerId="LiveId" clId="{5549F77B-2D8F-4A82-B81E-87B183B83470}" dt="2023-04-30T19:37:24.946" v="195" actId="1076"/>
        <pc:sldMkLst>
          <pc:docMk/>
          <pc:sldMk cId="3712341881" sldId="389"/>
        </pc:sldMkLst>
        <pc:spChg chg="mod">
          <ac:chgData name="utsav maru" userId="b35dae6728f76571" providerId="LiveId" clId="{5549F77B-2D8F-4A82-B81E-87B183B83470}" dt="2023-04-30T19:37:24.946" v="195" actId="1076"/>
          <ac:spMkLst>
            <pc:docMk/>
            <pc:sldMk cId="3712341881" sldId="389"/>
            <ac:spMk id="5" creationId="{4B38AEA9-4155-5511-64DC-4E5801DFB062}"/>
          </ac:spMkLst>
        </pc:spChg>
      </pc:sldChg>
      <pc:sldMasterChg chg="delSp mod modSldLayout">
        <pc:chgData name="utsav maru" userId="b35dae6728f76571" providerId="LiveId" clId="{5549F77B-2D8F-4A82-B81E-87B183B83470}" dt="2023-04-30T13:40:12.812" v="59" actId="478"/>
        <pc:sldMasterMkLst>
          <pc:docMk/>
          <pc:sldMasterMk cId="1085604113" sldId="2147483650"/>
        </pc:sldMasterMkLst>
        <pc:spChg chg="del">
          <ac:chgData name="utsav maru" userId="b35dae6728f76571" providerId="LiveId" clId="{5549F77B-2D8F-4A82-B81E-87B183B83470}" dt="2023-04-30T13:33:06.469" v="1" actId="478"/>
          <ac:spMkLst>
            <pc:docMk/>
            <pc:sldMasterMk cId="1085604113" sldId="2147483650"/>
            <ac:spMk id="8" creationId="{79187864-A6A5-448E-86E6-A6A6045F2239}"/>
          </ac:spMkLst>
        </pc:spChg>
        <pc:grpChg chg="del">
          <ac:chgData name="utsav maru" userId="b35dae6728f76571" providerId="LiveId" clId="{5549F77B-2D8F-4A82-B81E-87B183B83470}" dt="2023-04-30T13:33:06.469" v="1" actId="478"/>
          <ac:grpSpMkLst>
            <pc:docMk/>
            <pc:sldMasterMk cId="1085604113" sldId="2147483650"/>
            <ac:grpSpMk id="48" creationId="{6111497B-E9D7-44FE-B860-983ED09B105D}"/>
          </ac:grpSpMkLst>
        </pc:grpChg>
        <pc:sldLayoutChg chg="delSp mod">
          <pc:chgData name="utsav maru" userId="b35dae6728f76571" providerId="LiveId" clId="{5549F77B-2D8F-4A82-B81E-87B183B83470}" dt="2023-04-30T13:35:26.115" v="39" actId="478"/>
          <pc:sldLayoutMkLst>
            <pc:docMk/>
            <pc:sldMasterMk cId="1085604113" sldId="2147483650"/>
            <pc:sldLayoutMk cId="204772653" sldId="2147483665"/>
          </pc:sldLayoutMkLst>
          <pc:grpChg chg="del">
            <ac:chgData name="utsav maru" userId="b35dae6728f76571" providerId="LiveId" clId="{5549F77B-2D8F-4A82-B81E-87B183B83470}" dt="2023-04-30T13:35:26.115" v="39" actId="478"/>
            <ac:grpSpMkLst>
              <pc:docMk/>
              <pc:sldMasterMk cId="1085604113" sldId="2147483650"/>
              <pc:sldLayoutMk cId="204772653" sldId="2147483665"/>
              <ac:grpSpMk id="2" creationId="{C3616F05-314E-46AA-B1AC-F3E4BF46CF27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40:12.812" v="59" actId="478"/>
          <pc:sldLayoutMkLst>
            <pc:docMk/>
            <pc:sldMasterMk cId="1085604113" sldId="2147483650"/>
            <pc:sldLayoutMk cId="3019626166" sldId="2147483683"/>
          </pc:sldLayoutMkLst>
          <pc:spChg chg="del mod">
            <ac:chgData name="utsav maru" userId="b35dae6728f76571" providerId="LiveId" clId="{5549F77B-2D8F-4A82-B81E-87B183B83470}" dt="2023-04-30T13:38:53.773" v="58"/>
            <ac:spMkLst>
              <pc:docMk/>
              <pc:sldMasterMk cId="1085604113" sldId="2147483650"/>
              <pc:sldLayoutMk cId="3019626166" sldId="2147483683"/>
              <ac:spMk id="5" creationId="{A456C414-329F-4C36-B645-E55190E79AD8}"/>
            </ac:spMkLst>
          </pc:spChg>
          <pc:spChg chg="del topLvl">
            <ac:chgData name="utsav maru" userId="b35dae6728f76571" providerId="LiveId" clId="{5549F77B-2D8F-4A82-B81E-87B183B83470}" dt="2023-04-30T13:40:12.812" v="59" actId="478"/>
            <ac:spMkLst>
              <pc:docMk/>
              <pc:sldMasterMk cId="1085604113" sldId="2147483650"/>
              <pc:sldLayoutMk cId="3019626166" sldId="2147483683"/>
              <ac:spMk id="10" creationId="{887F4CC9-0D70-4836-A867-17B478C9ACFA}"/>
            </ac:spMkLst>
          </pc:spChg>
          <pc:spChg chg="topLvl">
            <ac:chgData name="utsav maru" userId="b35dae6728f76571" providerId="LiveId" clId="{5549F77B-2D8F-4A82-B81E-87B183B83470}" dt="2023-04-30T13:40:12.812" v="59" actId="478"/>
            <ac:spMkLst>
              <pc:docMk/>
              <pc:sldMasterMk cId="1085604113" sldId="2147483650"/>
              <pc:sldLayoutMk cId="3019626166" sldId="2147483683"/>
              <ac:spMk id="11" creationId="{BF557C3C-268B-4B95-A52A-5E94B06609E5}"/>
            </ac:spMkLst>
          </pc:spChg>
          <pc:spChg chg="mod">
            <ac:chgData name="utsav maru" userId="b35dae6728f76571" providerId="LiveId" clId="{5549F77B-2D8F-4A82-B81E-87B183B83470}" dt="2023-04-30T13:38:16.917" v="40" actId="20577"/>
            <ac:spMkLst>
              <pc:docMk/>
              <pc:sldMasterMk cId="1085604113" sldId="2147483650"/>
              <pc:sldLayoutMk cId="3019626166" sldId="2147483683"/>
              <ac:spMk id="13" creationId="{ABE71D36-B33B-498C-84FD-BC043E894CD8}"/>
            </ac:spMkLst>
          </pc:spChg>
          <pc:grpChg chg="del">
            <ac:chgData name="utsav maru" userId="b35dae6728f76571" providerId="LiveId" clId="{5549F77B-2D8F-4A82-B81E-87B183B83470}" dt="2023-04-30T13:40:12.812" v="59" actId="478"/>
            <ac:grpSpMkLst>
              <pc:docMk/>
              <pc:sldMasterMk cId="1085604113" sldId="2147483650"/>
              <pc:sldLayoutMk cId="3019626166" sldId="2147483683"/>
              <ac:grpSpMk id="9" creationId="{80357AD9-B6DF-4384-BF64-04C04CF70FCD}"/>
            </ac:grpSpMkLst>
          </pc:grpChg>
          <pc:grpChg chg="del">
            <ac:chgData name="utsav maru" userId="b35dae6728f76571" providerId="LiveId" clId="{5549F77B-2D8F-4A82-B81E-87B183B83470}" dt="2023-04-30T13:38:20.220" v="41" actId="478"/>
            <ac:grpSpMkLst>
              <pc:docMk/>
              <pc:sldMasterMk cId="1085604113" sldId="2147483650"/>
              <pc:sldLayoutMk cId="3019626166" sldId="2147483683"/>
              <ac:grpSpMk id="12" creationId="{990F06B5-BA78-4CFE-BE1D-889FBDA7887D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3:32.860" v="8" actId="478"/>
          <pc:sldLayoutMkLst>
            <pc:docMk/>
            <pc:sldMasterMk cId="1085604113" sldId="2147483650"/>
            <pc:sldLayoutMk cId="1309388912" sldId="2147483691"/>
          </pc:sldLayoutMkLst>
          <pc:spChg chg="del mod">
            <ac:chgData name="utsav maru" userId="b35dae6728f76571" providerId="LiveId" clId="{5549F77B-2D8F-4A82-B81E-87B183B83470}" dt="2023-04-30T13:33:32.860" v="8" actId="478"/>
            <ac:spMkLst>
              <pc:docMk/>
              <pc:sldMasterMk cId="1085604113" sldId="2147483650"/>
              <pc:sldLayoutMk cId="1309388912" sldId="2147483691"/>
              <ac:spMk id="8" creationId="{13F05494-52B7-418A-AFF3-D82E8817DA99}"/>
            </ac:spMkLst>
          </pc:spChg>
          <pc:spChg chg="del mod">
            <ac:chgData name="utsav maru" userId="b35dae6728f76571" providerId="LiveId" clId="{5549F77B-2D8F-4A82-B81E-87B183B83470}" dt="2023-04-30T13:33:27.416" v="5"/>
            <ac:spMkLst>
              <pc:docMk/>
              <pc:sldMasterMk cId="1085604113" sldId="2147483650"/>
              <pc:sldLayoutMk cId="1309388912" sldId="2147483691"/>
              <ac:spMk id="9" creationId="{2D163A50-5F6B-45FB-B195-4C151329B26E}"/>
            </ac:spMkLst>
          </pc:spChg>
          <pc:grpChg chg="del">
            <ac:chgData name="utsav maru" userId="b35dae6728f76571" providerId="LiveId" clId="{5549F77B-2D8F-4A82-B81E-87B183B83470}" dt="2023-04-30T13:33:29.539" v="6" actId="478"/>
            <ac:grpSpMkLst>
              <pc:docMk/>
              <pc:sldMasterMk cId="1085604113" sldId="2147483650"/>
              <pc:sldLayoutMk cId="1309388912" sldId="2147483691"/>
              <ac:grpSpMk id="2" creationId="{FDFA4E3F-9D1B-47B7-BB62-308CCEC16091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4:16.712" v="18" actId="478"/>
          <pc:sldLayoutMkLst>
            <pc:docMk/>
            <pc:sldMasterMk cId="1085604113" sldId="2147483650"/>
            <pc:sldLayoutMk cId="2076671742" sldId="2147483704"/>
          </pc:sldLayoutMkLst>
          <pc:spChg chg="mod">
            <ac:chgData name="utsav maru" userId="b35dae6728f76571" providerId="LiveId" clId="{5549F77B-2D8F-4A82-B81E-87B183B83470}" dt="2023-04-30T13:33:50.241" v="16" actId="20577"/>
            <ac:spMkLst>
              <pc:docMk/>
              <pc:sldMasterMk cId="1085604113" sldId="2147483650"/>
              <pc:sldLayoutMk cId="2076671742" sldId="2147483704"/>
              <ac:spMk id="3" creationId="{00000000-0000-0000-0000-000000000000}"/>
            </ac:spMkLst>
          </pc:spChg>
          <pc:spChg chg="del mod">
            <ac:chgData name="utsav maru" userId="b35dae6728f76571" providerId="LiveId" clId="{5549F77B-2D8F-4A82-B81E-87B183B83470}" dt="2023-04-30T13:33:44.472" v="13"/>
            <ac:spMkLst>
              <pc:docMk/>
              <pc:sldMasterMk cId="1085604113" sldId="2147483650"/>
              <pc:sldLayoutMk cId="2076671742" sldId="2147483704"/>
              <ac:spMk id="5" creationId="{3CB29137-7258-4499-BA10-37307E9DC886}"/>
            </ac:spMkLst>
          </pc:spChg>
          <pc:grpChg chg="del mod">
            <ac:chgData name="utsav maru" userId="b35dae6728f76571" providerId="LiveId" clId="{5549F77B-2D8F-4A82-B81E-87B183B83470}" dt="2023-04-30T13:34:16.712" v="18" actId="478"/>
            <ac:grpSpMkLst>
              <pc:docMk/>
              <pc:sldMasterMk cId="1085604113" sldId="2147483650"/>
              <pc:sldLayoutMk cId="2076671742" sldId="2147483704"/>
              <ac:grpSpMk id="9" creationId="{6CDA5920-4365-46CC-9D98-D2068F768AE6}"/>
            </ac:grpSpMkLst>
          </pc:grpChg>
          <pc:grpChg chg="del">
            <ac:chgData name="utsav maru" userId="b35dae6728f76571" providerId="LiveId" clId="{5549F77B-2D8F-4A82-B81E-87B183B83470}" dt="2023-04-30T13:33:45.807" v="14" actId="478"/>
            <ac:grpSpMkLst>
              <pc:docMk/>
              <pc:sldMasterMk cId="1085604113" sldId="2147483650"/>
              <pc:sldLayoutMk cId="2076671742" sldId="2147483704"/>
              <ac:grpSpMk id="12" creationId="{64A21DCC-B76E-4735-B851-7841946EA1E0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5:16.425" v="38"/>
          <pc:sldLayoutMkLst>
            <pc:docMk/>
            <pc:sldMasterMk cId="1085604113" sldId="2147483650"/>
            <pc:sldLayoutMk cId="2086380090" sldId="2147483706"/>
          </pc:sldLayoutMkLst>
          <pc:spChg chg="mod">
            <ac:chgData name="utsav maru" userId="b35dae6728f76571" providerId="LiveId" clId="{5549F77B-2D8F-4A82-B81E-87B183B83470}" dt="2023-04-30T13:35:14.743" v="36" actId="1076"/>
            <ac:spMkLst>
              <pc:docMk/>
              <pc:sldMasterMk cId="1085604113" sldId="2147483650"/>
              <pc:sldLayoutMk cId="2086380090" sldId="2147483706"/>
              <ac:spMk id="5" creationId="{A6601197-9784-475A-B5DD-14C5DD1AA0B5}"/>
            </ac:spMkLst>
          </pc:spChg>
          <pc:spChg chg="mod">
            <ac:chgData name="utsav maru" userId="b35dae6728f76571" providerId="LiveId" clId="{5549F77B-2D8F-4A82-B81E-87B183B83470}" dt="2023-04-30T13:35:10.932" v="35" actId="1076"/>
            <ac:spMkLst>
              <pc:docMk/>
              <pc:sldMasterMk cId="1085604113" sldId="2147483650"/>
              <pc:sldLayoutMk cId="2086380090" sldId="2147483706"/>
              <ac:spMk id="6" creationId="{52EED258-655C-407D-9A3E-515419D8A145}"/>
            </ac:spMkLst>
          </pc:spChg>
          <pc:spChg chg="mod">
            <ac:chgData name="utsav maru" userId="b35dae6728f76571" providerId="LiveId" clId="{5549F77B-2D8F-4A82-B81E-87B183B83470}" dt="2023-04-30T13:34:51.930" v="29" actId="14100"/>
            <ac:spMkLst>
              <pc:docMk/>
              <pc:sldMasterMk cId="1085604113" sldId="2147483650"/>
              <pc:sldLayoutMk cId="2086380090" sldId="2147483706"/>
              <ac:spMk id="10" creationId="{A3711A26-8C8A-499D-A420-C6F446338166}"/>
            </ac:spMkLst>
          </pc:spChg>
          <pc:spChg chg="del mod">
            <ac:chgData name="utsav maru" userId="b35dae6728f76571" providerId="LiveId" clId="{5549F77B-2D8F-4A82-B81E-87B183B83470}" dt="2023-04-30T13:35:16.425" v="38"/>
            <ac:spMkLst>
              <pc:docMk/>
              <pc:sldMasterMk cId="1085604113" sldId="2147483650"/>
              <pc:sldLayoutMk cId="2086380090" sldId="2147483706"/>
              <ac:spMk id="13" creationId="{D5A7E379-74A9-4005-9ADE-238B52E3D489}"/>
            </ac:spMkLst>
          </pc:spChg>
          <pc:spChg chg="del">
            <ac:chgData name="utsav maru" userId="b35dae6728f76571" providerId="LiveId" clId="{5549F77B-2D8F-4A82-B81E-87B183B83470}" dt="2023-04-30T13:34:44.152" v="26" actId="478"/>
            <ac:spMkLst>
              <pc:docMk/>
              <pc:sldMasterMk cId="1085604113" sldId="2147483650"/>
              <pc:sldLayoutMk cId="2086380090" sldId="2147483706"/>
              <ac:spMk id="14" creationId="{98B45F60-0461-433A-A860-40193E4B97DC}"/>
            </ac:spMkLst>
          </pc:spChg>
          <pc:spChg chg="del topLvl">
            <ac:chgData name="utsav maru" userId="b35dae6728f76571" providerId="LiveId" clId="{5549F77B-2D8F-4A82-B81E-87B183B83470}" dt="2023-04-30T13:34:48.872" v="27" actId="478"/>
            <ac:spMkLst>
              <pc:docMk/>
              <pc:sldMasterMk cId="1085604113" sldId="2147483650"/>
              <pc:sldLayoutMk cId="2086380090" sldId="2147483706"/>
              <ac:spMk id="22" creationId="{D3467DAE-6875-4C1A-9E2E-B71D7CDB10A1}"/>
            </ac:spMkLst>
          </pc:spChg>
          <pc:spChg chg="topLvl">
            <ac:chgData name="utsav maru" userId="b35dae6728f76571" providerId="LiveId" clId="{5549F77B-2D8F-4A82-B81E-87B183B83470}" dt="2023-04-30T13:34:48.872" v="27" actId="478"/>
            <ac:spMkLst>
              <pc:docMk/>
              <pc:sldMasterMk cId="1085604113" sldId="2147483650"/>
              <pc:sldLayoutMk cId="2086380090" sldId="2147483706"/>
              <ac:spMk id="23" creationId="{114F1664-68B0-4398-8815-3C8EC6E9AF2A}"/>
            </ac:spMkLst>
          </pc:spChg>
          <pc:spChg chg="mod">
            <ac:chgData name="utsav maru" userId="b35dae6728f76571" providerId="LiveId" clId="{5549F77B-2D8F-4A82-B81E-87B183B83470}" dt="2023-04-30T13:34:36.841" v="24" actId="20577"/>
            <ac:spMkLst>
              <pc:docMk/>
              <pc:sldMasterMk cId="1085604113" sldId="2147483650"/>
              <pc:sldLayoutMk cId="2086380090" sldId="2147483706"/>
              <ac:spMk id="25" creationId="{2129DD4A-C7AD-4B1D-8D77-286EB6E9F389}"/>
            </ac:spMkLst>
          </pc:spChg>
          <pc:grpChg chg="del">
            <ac:chgData name="utsav maru" userId="b35dae6728f76571" providerId="LiveId" clId="{5549F77B-2D8F-4A82-B81E-87B183B83470}" dt="2023-04-30T13:35:00.629" v="32" actId="478"/>
            <ac:grpSpMkLst>
              <pc:docMk/>
              <pc:sldMasterMk cId="1085604113" sldId="2147483650"/>
              <pc:sldLayoutMk cId="2086380090" sldId="2147483706"/>
              <ac:grpSpMk id="7" creationId="{378BB2E1-F351-4B63-9DA2-27BCE7573634}"/>
            </ac:grpSpMkLst>
          </pc:grpChg>
          <pc:grpChg chg="del">
            <ac:chgData name="utsav maru" userId="b35dae6728f76571" providerId="LiveId" clId="{5549F77B-2D8F-4A82-B81E-87B183B83470}" dt="2023-04-30T13:34:48.872" v="27" actId="478"/>
            <ac:grpSpMkLst>
              <pc:docMk/>
              <pc:sldMasterMk cId="1085604113" sldId="2147483650"/>
              <pc:sldLayoutMk cId="2086380090" sldId="2147483706"/>
              <ac:grpSpMk id="21" creationId="{861A3087-6BD3-4C6A-AFFA-83DBDD792033}"/>
            </ac:grpSpMkLst>
          </pc:grpChg>
          <pc:grpChg chg="del">
            <ac:chgData name="utsav maru" userId="b35dae6728f76571" providerId="LiveId" clId="{5549F77B-2D8F-4A82-B81E-87B183B83470}" dt="2023-04-30T13:34:40.028" v="25" actId="478"/>
            <ac:grpSpMkLst>
              <pc:docMk/>
              <pc:sldMasterMk cId="1085604113" sldId="2147483650"/>
              <pc:sldLayoutMk cId="2086380090" sldId="2147483706"/>
              <ac:grpSpMk id="24" creationId="{1C289961-0B4E-4EB4-A48A-8D8C5B056F9E}"/>
            </ac:grpSpMkLst>
          </pc:gr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Urban Macro (UMa)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SU-aaUAV</c:v>
                </c:pt>
                <c:pt idx="1">
                  <c:v>mMIMO</c:v>
                </c:pt>
                <c:pt idx="2">
                  <c:v>mMIMO-aaUAV</c:v>
                </c:pt>
                <c:pt idx="3">
                  <c:v>mMIMInulls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87</c:v>
                </c:pt>
                <c:pt idx="2">
                  <c:v>96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63-4437-968C-564445B8A4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Urban Micro (UMi)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SU-aaUAV</c:v>
                </c:pt>
                <c:pt idx="1">
                  <c:v>mMIMO</c:v>
                </c:pt>
                <c:pt idx="2">
                  <c:v>mMIMO-aaUAV</c:v>
                </c:pt>
                <c:pt idx="3">
                  <c:v>mMIMInulls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33</c:v>
                </c:pt>
                <c:pt idx="1">
                  <c:v>42</c:v>
                </c:pt>
                <c:pt idx="2">
                  <c:v>85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63-4437-968C-564445B8A4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ontserrat Light"/>
                <a:ea typeface="+mn-ea"/>
                <a:cs typeface="Montserrat Light"/>
              </a:defRPr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prstClr val="white"/>
                    </a:solidFill>
                    <a:latin typeface="Montserrat Light" panose="00000400000000000000" pitchFamily="2" charset="0"/>
                    <a:ea typeface="+mn-ea"/>
                    <a:cs typeface="Montserrat Light"/>
                  </a:defRPr>
                </a:pPr>
                <a:r>
                  <a:rPr lang="en-US" sz="1600" dirty="0">
                    <a:solidFill>
                      <a:prstClr val="white"/>
                    </a:solidFill>
                    <a:latin typeface="Montserrat Light" panose="00000400000000000000" pitchFamily="2" charset="0"/>
                  </a:rPr>
                  <a:t>UAVS</a:t>
                </a:r>
                <a:r>
                  <a:rPr lang="en-US" sz="1600" baseline="0" dirty="0">
                    <a:solidFill>
                      <a:prstClr val="white"/>
                    </a:solidFill>
                    <a:latin typeface="Montserrat Light" panose="00000400000000000000" pitchFamily="2" charset="0"/>
                  </a:rPr>
                  <a:t> with DL C2 rate above  100  kbps [%]</a:t>
                </a:r>
                <a:endParaRPr lang="en-IN" sz="1600" dirty="0">
                  <a:solidFill>
                    <a:prstClr val="white"/>
                  </a:solidFill>
                  <a:latin typeface="Montserrat Light" panose="00000400000000000000" pitchFamily="2" charset="0"/>
                </a:endParaRPr>
              </a:p>
            </c:rich>
          </c:tx>
          <c:layout>
            <c:manualLayout>
              <c:xMode val="edge"/>
              <c:yMode val="edge"/>
              <c:x val="3.0407260966606123E-3"/>
              <c:y val="8.39624642226944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prstClr val="white"/>
                  </a:solidFill>
                  <a:latin typeface="Montserrat Light" panose="00000400000000000000" pitchFamily="2" charset="0"/>
                  <a:ea typeface="+mn-ea"/>
                  <a:cs typeface="Montserrat Ligh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Montserrat Light"/>
              <a:ea typeface="+mn-ea"/>
              <a:cs typeface="Montserrat Light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bg1">
              <a:alpha val="32000"/>
            </a:schemeClr>
          </a:solidFill>
          <a:latin typeface="Montserrat Light"/>
          <a:cs typeface="Montserrat Ligh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0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F08F43-5075-4D81-B359-FC34B9C9F998}"/>
              </a:ext>
            </a:extLst>
          </p:cNvPr>
          <p:cNvSpPr/>
          <p:nvPr userDrawn="1"/>
        </p:nvSpPr>
        <p:spPr>
          <a:xfrm>
            <a:off x="2272992" y="2326648"/>
            <a:ext cx="8384764" cy="5050921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485ACDF-E25F-4F8B-9AE1-45FCB86F34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25862" y="3296344"/>
            <a:ext cx="9079024" cy="508206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89000" dir="5400000" sx="95000" sy="9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A6CB71-7419-4B98-8350-B1D20C470033}"/>
              </a:ext>
            </a:extLst>
          </p:cNvPr>
          <p:cNvGrpSpPr/>
          <p:nvPr userDrawn="1"/>
        </p:nvGrpSpPr>
        <p:grpSpPr>
          <a:xfrm>
            <a:off x="1925863" y="2708332"/>
            <a:ext cx="9079023" cy="588012"/>
            <a:chOff x="3179886" y="2083564"/>
            <a:chExt cx="5702858" cy="369350"/>
          </a:xfrm>
          <a:effectLst/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E4B201-700E-4B77-B7E9-3EC6B104034C}"/>
                </a:ext>
              </a:extLst>
            </p:cNvPr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>
                <a:extLst>
                  <a:ext uri="{FF2B5EF4-FFF2-40B4-BE49-F238E27FC236}">
                    <a16:creationId xmlns:a16="http://schemas.microsoft.com/office/drawing/2014/main" id="{750FEC46-6992-46DB-A226-1F64EDB9F349}"/>
                  </a:ext>
                </a:extLst>
              </p:cNvPr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8E63F27-0282-4576-887C-C633099AC269}"/>
                  </a:ext>
                </a:extLst>
              </p:cNvPr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6735357-4CC0-463A-9795-6581392FD121}"/>
                    </a:ext>
                  </a:extLst>
                </p:cNvPr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818E3B8-C48D-4C22-837D-3CD39476A84C}"/>
                    </a:ext>
                  </a:extLst>
                </p:cNvPr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2210FE7-84B7-44C3-9215-A4B5752EC631}"/>
                    </a:ext>
                  </a:extLst>
                </p:cNvPr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5" name="Rounded Rectangle 23">
              <a:extLst>
                <a:ext uri="{FF2B5EF4-FFF2-40B4-BE49-F238E27FC236}">
                  <a16:creationId xmlns:a16="http://schemas.microsoft.com/office/drawing/2014/main" id="{69C7C34F-F431-4329-AA39-C8355217F67F}"/>
                </a:ext>
              </a:extLst>
            </p:cNvPr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http://www.website.com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5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34E0E81-E4AA-4F1C-9878-0B73F43F28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0650" y="4172768"/>
            <a:ext cx="6534149" cy="40513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342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0AAD9EF-6885-4E43-82D3-686057F3F2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7374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22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7F7DBA-6C8B-4779-B99D-6AC863EAEB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7196" y="3190202"/>
            <a:ext cx="5604388" cy="5806316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6A86A2-B52E-4C7D-851D-05E3846E9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97672" y="3190202"/>
            <a:ext cx="5604388" cy="5806316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749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7D40FD-EB7E-4889-8A7D-6D5DF67D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3056" y="2077246"/>
            <a:ext cx="8796840" cy="6139886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5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38F91-2DCB-4F21-B24F-422DF50AE7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8234" y="2077246"/>
            <a:ext cx="8729846" cy="5986491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97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315079C9-F33A-4DCA-A45D-755F4E23BA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1830" y="7582742"/>
            <a:ext cx="1659354" cy="16567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05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09BD078-E332-4172-B2AB-50EDB0FFA0B2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F6BE11-F68A-45A3-BF88-E02158396E0A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1C9953-3D6E-47F1-958E-0D18C81A8892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D3EA97-C9C3-43FA-8A2F-F5398F4B88E7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50E4-1D06-4298-ACB2-9CAEB895461A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88E767-423F-49BD-9F41-394E9E86E1E3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E87788-8575-4C35-809D-0CFCAF18DE01}"/>
              </a:ext>
            </a:extLst>
          </p:cNvPr>
          <p:cNvSpPr/>
          <p:nvPr userDrawn="1"/>
        </p:nvSpPr>
        <p:spPr>
          <a:xfrm>
            <a:off x="1366019" y="0"/>
            <a:ext cx="16745000" cy="10972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D32442-9E58-47FF-8BBA-13CE7BF730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101" y="2209800"/>
            <a:ext cx="8648700" cy="65532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0A2C-BF2B-48B8-93B3-4EB6E7E97E76}"/>
              </a:ext>
            </a:extLst>
          </p:cNvPr>
          <p:cNvSpPr txBox="1"/>
          <p:nvPr userDrawn="1"/>
        </p:nvSpPr>
        <p:spPr>
          <a:xfrm rot="10800000" flipV="1">
            <a:off x="16480559" y="9953375"/>
            <a:ext cx="151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8800" b="0" i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48279-5398-45CC-A4AB-75A980B329CC}"/>
              </a:ext>
            </a:extLst>
          </p:cNvPr>
          <p:cNvGrpSpPr/>
          <p:nvPr userDrawn="1"/>
        </p:nvGrpSpPr>
        <p:grpSpPr>
          <a:xfrm>
            <a:off x="2487174" y="10061097"/>
            <a:ext cx="3717813" cy="307777"/>
            <a:chOff x="1173828" y="9898598"/>
            <a:chExt cx="3717813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CFBDF0-ABD5-4921-98F0-DA3FD193E728}"/>
                </a:ext>
              </a:extLst>
            </p:cNvPr>
            <p:cNvSpPr txBox="1"/>
            <p:nvPr/>
          </p:nvSpPr>
          <p:spPr>
            <a:xfrm>
              <a:off x="1173828" y="9898598"/>
              <a:ext cx="3717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0" spc="30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1400" spc="30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1400" spc="30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1400" spc="30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CD0F3C-3828-4B84-A250-B662CD6C5277}"/>
                </a:ext>
              </a:extLst>
            </p:cNvPr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54B631-1841-4FF5-A428-8CB266955A28}"/>
              </a:ext>
            </a:extLst>
          </p:cNvPr>
          <p:cNvGrpSpPr/>
          <p:nvPr userDrawn="1"/>
        </p:nvGrpSpPr>
        <p:grpSpPr>
          <a:xfrm>
            <a:off x="2487174" y="669393"/>
            <a:ext cx="2345343" cy="475072"/>
            <a:chOff x="1299865" y="646279"/>
            <a:chExt cx="2345343" cy="475072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D0A3B6BE-583B-4EE8-AD68-11EA4E3A7948}"/>
                </a:ext>
              </a:extLst>
            </p:cNvPr>
            <p:cNvSpPr txBox="1">
              <a:spLocks/>
            </p:cNvSpPr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28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FCF2AA1-4191-4A94-BDD9-AF7C35A6112F}"/>
                </a:ext>
              </a:extLst>
            </p:cNvPr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CAC9A50-36E1-4F0F-9B57-80A837C456E2}"/>
                  </a:ext>
                </a:extLst>
              </p:cNvPr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350E9B-F92F-4932-A42D-8DF87BE8CA12}"/>
                  </a:ext>
                </a:extLst>
              </p:cNvPr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78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38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C4BFDC-60BD-4097-B958-BA94D74507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93955" y="6107216"/>
            <a:ext cx="4317034" cy="3064476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A0871F-C8C1-4F08-B99B-C0E6B90620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3912" y="6107216"/>
            <a:ext cx="4317034" cy="3064476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42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FF705F1-C7F1-4709-B121-2F6F8E33A2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393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84A89FC-951F-4537-9AA1-B9FE82CF795B}"/>
              </a:ext>
            </a:extLst>
          </p:cNvPr>
          <p:cNvSpPr/>
          <p:nvPr userDrawn="1"/>
        </p:nvSpPr>
        <p:spPr>
          <a:xfrm>
            <a:off x="1366019" y="6054812"/>
            <a:ext cx="16745000" cy="4917988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97000">
                <a:schemeClr val="accent1"/>
              </a:gs>
              <a:gs pos="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8487D7-C772-45E9-9CBA-F2C8D22446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4264" y="4917987"/>
            <a:ext cx="5973888" cy="5090984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99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9C89225-20F7-4B67-BFAC-1AA5CA536274}"/>
              </a:ext>
            </a:extLst>
          </p:cNvPr>
          <p:cNvSpPr/>
          <p:nvPr userDrawn="1"/>
        </p:nvSpPr>
        <p:spPr>
          <a:xfrm flipV="1">
            <a:off x="1366019" y="-2"/>
            <a:ext cx="16745000" cy="6039854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538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ACF2CA-E67F-4DF1-802F-16B14D8F27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00453" y="0"/>
            <a:ext cx="8576585" cy="10972801"/>
          </a:xfrm>
          <a:custGeom>
            <a:avLst/>
            <a:gdLst>
              <a:gd name="connsiteX0" fmla="*/ 3760873 w 8576585"/>
              <a:gd name="connsiteY0" fmla="*/ 0 h 10972801"/>
              <a:gd name="connsiteX1" fmla="*/ 8576585 w 8576585"/>
              <a:gd name="connsiteY1" fmla="*/ 0 h 10972801"/>
              <a:gd name="connsiteX2" fmla="*/ 8576585 w 8576585"/>
              <a:gd name="connsiteY2" fmla="*/ 10972801 h 10972801"/>
              <a:gd name="connsiteX3" fmla="*/ 5753575 w 8576585"/>
              <a:gd name="connsiteY3" fmla="*/ 10972801 h 10972801"/>
              <a:gd name="connsiteX4" fmla="*/ 4027397 w 8576585"/>
              <a:gd name="connsiteY4" fmla="*/ 10972799 h 10972801"/>
              <a:gd name="connsiteX5" fmla="*/ 3760873 w 8576585"/>
              <a:gd name="connsiteY5" fmla="*/ 10972799 h 10972801"/>
              <a:gd name="connsiteX6" fmla="*/ 3494349 w 8576585"/>
              <a:gd name="connsiteY6" fmla="*/ 10972799 h 10972801"/>
              <a:gd name="connsiteX7" fmla="*/ 766853 w 8576585"/>
              <a:gd name="connsiteY7" fmla="*/ 10972799 h 10972801"/>
              <a:gd name="connsiteX8" fmla="*/ 730191 w 8576585"/>
              <a:gd name="connsiteY8" fmla="*/ 10951009 h 10972801"/>
              <a:gd name="connsiteX9" fmla="*/ 994739 w 8576585"/>
              <a:gd name="connsiteY9" fmla="*/ 10342959 h 10972801"/>
              <a:gd name="connsiteX10" fmla="*/ 1527603 w 8576585"/>
              <a:gd name="connsiteY10" fmla="*/ 10122945 h 10972801"/>
              <a:gd name="connsiteX11" fmla="*/ 1332993 w 8576585"/>
              <a:gd name="connsiteY11" fmla="*/ 9697115 h 10972801"/>
              <a:gd name="connsiteX12" fmla="*/ 118989 w 8576585"/>
              <a:gd name="connsiteY12" fmla="*/ 9391935 h 10972801"/>
              <a:gd name="connsiteX13" fmla="*/ 355303 w 8576585"/>
              <a:gd name="connsiteY13" fmla="*/ 8987393 h 10972801"/>
              <a:gd name="connsiteX14" fmla="*/ 1833421 w 8576585"/>
              <a:gd name="connsiteY14" fmla="*/ 8888033 h 10972801"/>
              <a:gd name="connsiteX15" fmla="*/ 1986331 w 8576585"/>
              <a:gd name="connsiteY15" fmla="*/ 8448007 h 10972801"/>
              <a:gd name="connsiteX16" fmla="*/ 739891 w 8576585"/>
              <a:gd name="connsiteY16" fmla="*/ 8167669 h 10972801"/>
              <a:gd name="connsiteX17" fmla="*/ 642585 w 8576585"/>
              <a:gd name="connsiteY17" fmla="*/ 7734740 h 10972801"/>
              <a:gd name="connsiteX18" fmla="*/ 1189351 w 8576585"/>
              <a:gd name="connsiteY18" fmla="*/ 7557309 h 10972801"/>
              <a:gd name="connsiteX19" fmla="*/ 1180083 w 8576585"/>
              <a:gd name="connsiteY19" fmla="*/ 6872429 h 10972801"/>
              <a:gd name="connsiteX20" fmla="*/ 415539 w 8576585"/>
              <a:gd name="connsiteY20" fmla="*/ 6822749 h 10972801"/>
              <a:gd name="connsiteX21" fmla="*/ 183859 w 8576585"/>
              <a:gd name="connsiteY21" fmla="*/ 6421758 h 10972801"/>
              <a:gd name="connsiteX22" fmla="*/ 2148507 w 8576585"/>
              <a:gd name="connsiteY22" fmla="*/ 6063348 h 10972801"/>
              <a:gd name="connsiteX23" fmla="*/ 2162407 w 8576585"/>
              <a:gd name="connsiteY23" fmla="*/ 5605579 h 10972801"/>
              <a:gd name="connsiteX24" fmla="*/ 790861 w 8576585"/>
              <a:gd name="connsiteY24" fmla="*/ 5424601 h 10972801"/>
              <a:gd name="connsiteX25" fmla="*/ 633319 w 8576585"/>
              <a:gd name="connsiteY25" fmla="*/ 4963283 h 10972801"/>
              <a:gd name="connsiteX26" fmla="*/ 1180083 w 8576585"/>
              <a:gd name="connsiteY26" fmla="*/ 4782304 h 10972801"/>
              <a:gd name="connsiteX27" fmla="*/ 1184717 w 8576585"/>
              <a:gd name="connsiteY27" fmla="*/ 4097426 h 10972801"/>
              <a:gd name="connsiteX28" fmla="*/ 582349 w 8576585"/>
              <a:gd name="connsiteY28" fmla="*/ 3930641 h 10972801"/>
              <a:gd name="connsiteX29" fmla="*/ 661121 w 8576585"/>
              <a:gd name="connsiteY29" fmla="*/ 3479969 h 10972801"/>
              <a:gd name="connsiteX30" fmla="*/ 1884391 w 8576585"/>
              <a:gd name="connsiteY30" fmla="*/ 3213823 h 10972801"/>
              <a:gd name="connsiteX31" fmla="*/ 1467367 w 8576585"/>
              <a:gd name="connsiteY31" fmla="*/ 2699277 h 10972801"/>
              <a:gd name="connsiteX32" fmla="*/ 387739 w 8576585"/>
              <a:gd name="connsiteY32" fmla="*/ 2670888 h 10972801"/>
              <a:gd name="connsiteX33" fmla="*/ 239463 w 8576585"/>
              <a:gd name="connsiteY33" fmla="*/ 2049883 h 10972801"/>
              <a:gd name="connsiteX34" fmla="*/ 874265 w 8576585"/>
              <a:gd name="connsiteY34" fmla="*/ 2007299 h 10972801"/>
              <a:gd name="connsiteX35" fmla="*/ 1462733 w 8576585"/>
              <a:gd name="connsiteY35" fmla="*/ 1897294 h 10972801"/>
              <a:gd name="connsiteX36" fmla="*/ 994739 w 8576585"/>
              <a:gd name="connsiteY36" fmla="*/ 1315322 h 10972801"/>
              <a:gd name="connsiteX37" fmla="*/ 633319 w 8576585"/>
              <a:gd name="connsiteY37" fmla="*/ 701414 h 10972801"/>
              <a:gd name="connsiteX38" fmla="*/ 1189351 w 8576585"/>
              <a:gd name="connsiteY38" fmla="*/ 616247 h 10972801"/>
              <a:gd name="connsiteX39" fmla="*/ 1754649 w 8576585"/>
              <a:gd name="connsiteY39" fmla="*/ 566568 h 10972801"/>
              <a:gd name="connsiteX40" fmla="*/ 1807293 w 8576585"/>
              <a:gd name="connsiteY40" fmla="*/ 8730 h 10972801"/>
              <a:gd name="connsiteX41" fmla="*/ 1790913 w 8576585"/>
              <a:gd name="connsiteY41" fmla="*/ 1 h 10972801"/>
              <a:gd name="connsiteX42" fmla="*/ 3494349 w 8576585"/>
              <a:gd name="connsiteY42" fmla="*/ 1 h 10972801"/>
              <a:gd name="connsiteX43" fmla="*/ 3760873 w 8576585"/>
              <a:gd name="connsiteY43" fmla="*/ 1 h 1097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6585" h="10972801">
                <a:moveTo>
                  <a:pt x="3760873" y="0"/>
                </a:moveTo>
                <a:lnTo>
                  <a:pt x="8576585" y="0"/>
                </a:lnTo>
                <a:lnTo>
                  <a:pt x="8576585" y="10972801"/>
                </a:lnTo>
                <a:lnTo>
                  <a:pt x="5753575" y="10972801"/>
                </a:lnTo>
                <a:lnTo>
                  <a:pt x="4027397" y="10972799"/>
                </a:lnTo>
                <a:lnTo>
                  <a:pt x="3760873" y="10972799"/>
                </a:lnTo>
                <a:lnTo>
                  <a:pt x="3494349" y="10972799"/>
                </a:lnTo>
                <a:lnTo>
                  <a:pt x="766853" y="10972799"/>
                </a:lnTo>
                <a:lnTo>
                  <a:pt x="730191" y="10951009"/>
                </a:lnTo>
                <a:cubicBezTo>
                  <a:pt x="456517" y="10759419"/>
                  <a:pt x="544701" y="10389535"/>
                  <a:pt x="994739" y="10342959"/>
                </a:cubicBezTo>
                <a:cubicBezTo>
                  <a:pt x="1277389" y="10318117"/>
                  <a:pt x="1439565" y="10303923"/>
                  <a:pt x="1527603" y="10122945"/>
                </a:cubicBezTo>
                <a:cubicBezTo>
                  <a:pt x="1620275" y="9920675"/>
                  <a:pt x="1485901" y="9753891"/>
                  <a:pt x="1332993" y="9697115"/>
                </a:cubicBezTo>
                <a:cubicBezTo>
                  <a:pt x="888165" y="9523233"/>
                  <a:pt x="253363" y="9810669"/>
                  <a:pt x="118989" y="9391935"/>
                </a:cubicBezTo>
                <a:cubicBezTo>
                  <a:pt x="63385" y="9210955"/>
                  <a:pt x="207027" y="9044171"/>
                  <a:pt x="355303" y="8987393"/>
                </a:cubicBezTo>
                <a:cubicBezTo>
                  <a:pt x="675021" y="8873837"/>
                  <a:pt x="1560039" y="9051269"/>
                  <a:pt x="1833421" y="8888033"/>
                </a:cubicBezTo>
                <a:cubicBezTo>
                  <a:pt x="1972431" y="8806415"/>
                  <a:pt x="2097535" y="8636083"/>
                  <a:pt x="1986331" y="8448007"/>
                </a:cubicBezTo>
                <a:cubicBezTo>
                  <a:pt x="1773185" y="8093148"/>
                  <a:pt x="1073511" y="8384133"/>
                  <a:pt x="739891" y="8167669"/>
                </a:cubicBezTo>
                <a:cubicBezTo>
                  <a:pt x="596251" y="8075405"/>
                  <a:pt x="517479" y="7897975"/>
                  <a:pt x="642585" y="7734740"/>
                </a:cubicBezTo>
                <a:cubicBezTo>
                  <a:pt x="767693" y="7571504"/>
                  <a:pt x="906701" y="7596344"/>
                  <a:pt x="1189351" y="7557309"/>
                </a:cubicBezTo>
                <a:cubicBezTo>
                  <a:pt x="1750017" y="7486338"/>
                  <a:pt x="1634177" y="6918562"/>
                  <a:pt x="1180083" y="6872429"/>
                </a:cubicBezTo>
                <a:cubicBezTo>
                  <a:pt x="934501" y="6847589"/>
                  <a:pt x="633319" y="6911465"/>
                  <a:pt x="415539" y="6822749"/>
                </a:cubicBezTo>
                <a:cubicBezTo>
                  <a:pt x="271897" y="6765971"/>
                  <a:pt x="114355" y="6620479"/>
                  <a:pt x="183859" y="6421758"/>
                </a:cubicBezTo>
                <a:cubicBezTo>
                  <a:pt x="359935" y="5910759"/>
                  <a:pt x="1777817" y="6382723"/>
                  <a:pt x="2148507" y="6063348"/>
                </a:cubicBezTo>
                <a:cubicBezTo>
                  <a:pt x="2282881" y="5942696"/>
                  <a:pt x="2310681" y="5740426"/>
                  <a:pt x="2162407" y="5605579"/>
                </a:cubicBezTo>
                <a:cubicBezTo>
                  <a:pt x="1865857" y="5332338"/>
                  <a:pt x="1193985" y="5598483"/>
                  <a:pt x="790861" y="5424601"/>
                </a:cubicBezTo>
                <a:cubicBezTo>
                  <a:pt x="614785" y="5350080"/>
                  <a:pt x="508213" y="5162004"/>
                  <a:pt x="633319" y="4963283"/>
                </a:cubicBezTo>
                <a:cubicBezTo>
                  <a:pt x="725991" y="4814242"/>
                  <a:pt x="911335" y="4807144"/>
                  <a:pt x="1180083" y="4782304"/>
                </a:cubicBezTo>
                <a:cubicBezTo>
                  <a:pt x="1685145" y="4729075"/>
                  <a:pt x="1712949" y="4157752"/>
                  <a:pt x="1184717" y="4097426"/>
                </a:cubicBezTo>
                <a:cubicBezTo>
                  <a:pt x="878899" y="4061939"/>
                  <a:pt x="725991" y="4097426"/>
                  <a:pt x="582349" y="3930641"/>
                </a:cubicBezTo>
                <a:cubicBezTo>
                  <a:pt x="457241" y="3778051"/>
                  <a:pt x="494311" y="3589975"/>
                  <a:pt x="661121" y="3479969"/>
                </a:cubicBezTo>
                <a:cubicBezTo>
                  <a:pt x="985473" y="3263505"/>
                  <a:pt x="1689779" y="3565135"/>
                  <a:pt x="1884391" y="3213823"/>
                </a:cubicBezTo>
                <a:cubicBezTo>
                  <a:pt x="2083635" y="2937033"/>
                  <a:pt x="1791717" y="2717020"/>
                  <a:pt x="1467367" y="2699277"/>
                </a:cubicBezTo>
                <a:cubicBezTo>
                  <a:pt x="1226419" y="2685082"/>
                  <a:pt x="536013" y="2752506"/>
                  <a:pt x="387739" y="2670888"/>
                </a:cubicBezTo>
                <a:cubicBezTo>
                  <a:pt x="-75623" y="2653146"/>
                  <a:pt x="-121959" y="2191827"/>
                  <a:pt x="239463" y="2049883"/>
                </a:cubicBezTo>
                <a:cubicBezTo>
                  <a:pt x="387739" y="1989556"/>
                  <a:pt x="693555" y="2007299"/>
                  <a:pt x="874265" y="2007299"/>
                </a:cubicBezTo>
                <a:cubicBezTo>
                  <a:pt x="1263487" y="2007299"/>
                  <a:pt x="1193985" y="2017945"/>
                  <a:pt x="1462733" y="1897294"/>
                </a:cubicBezTo>
                <a:cubicBezTo>
                  <a:pt x="1661977" y="1535336"/>
                  <a:pt x="1518337" y="1340163"/>
                  <a:pt x="994739" y="1315322"/>
                </a:cubicBezTo>
                <a:cubicBezTo>
                  <a:pt x="466509" y="1294031"/>
                  <a:pt x="410905" y="985302"/>
                  <a:pt x="633319" y="701414"/>
                </a:cubicBezTo>
                <a:cubicBezTo>
                  <a:pt x="874265" y="612700"/>
                  <a:pt x="864999" y="612700"/>
                  <a:pt x="1189351" y="616247"/>
                </a:cubicBezTo>
                <a:cubicBezTo>
                  <a:pt x="1374695" y="616247"/>
                  <a:pt x="1597109" y="641088"/>
                  <a:pt x="1754649" y="566568"/>
                </a:cubicBezTo>
                <a:cubicBezTo>
                  <a:pt x="2026295" y="439261"/>
                  <a:pt x="2053155" y="159808"/>
                  <a:pt x="1807293" y="8730"/>
                </a:cubicBezTo>
                <a:lnTo>
                  <a:pt x="1790913" y="1"/>
                </a:lnTo>
                <a:lnTo>
                  <a:pt x="3494349" y="1"/>
                </a:lnTo>
                <a:lnTo>
                  <a:pt x="3760873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49747D-ED2C-4026-BA8A-5BEAC016C1F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56500" y="2477729"/>
            <a:ext cx="8633973" cy="6017342"/>
          </a:xfrm>
          <a:custGeom>
            <a:avLst/>
            <a:gdLst>
              <a:gd name="connsiteX0" fmla="*/ 501484 w 8633973"/>
              <a:gd name="connsiteY0" fmla="*/ 0 h 6017342"/>
              <a:gd name="connsiteX1" fmla="*/ 8132488 w 8633973"/>
              <a:gd name="connsiteY1" fmla="*/ 0 h 6017342"/>
              <a:gd name="connsiteX2" fmla="*/ 8633973 w 8633973"/>
              <a:gd name="connsiteY2" fmla="*/ 501485 h 6017342"/>
              <a:gd name="connsiteX3" fmla="*/ 8633973 w 8633973"/>
              <a:gd name="connsiteY3" fmla="*/ 5515857 h 6017342"/>
              <a:gd name="connsiteX4" fmla="*/ 8132488 w 8633973"/>
              <a:gd name="connsiteY4" fmla="*/ 6017342 h 6017342"/>
              <a:gd name="connsiteX5" fmla="*/ 501484 w 8633973"/>
              <a:gd name="connsiteY5" fmla="*/ 6017342 h 6017342"/>
              <a:gd name="connsiteX6" fmla="*/ 0 w 8633973"/>
              <a:gd name="connsiteY6" fmla="*/ 5515857 h 6017342"/>
              <a:gd name="connsiteX7" fmla="*/ 0 w 8633973"/>
              <a:gd name="connsiteY7" fmla="*/ 501485 h 6017342"/>
              <a:gd name="connsiteX8" fmla="*/ 501484 w 8633973"/>
              <a:gd name="connsiteY8" fmla="*/ 0 h 60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3973" h="6017342">
                <a:moveTo>
                  <a:pt x="501484" y="0"/>
                </a:moveTo>
                <a:lnTo>
                  <a:pt x="8132488" y="0"/>
                </a:lnTo>
                <a:cubicBezTo>
                  <a:pt x="8409451" y="0"/>
                  <a:pt x="8633973" y="224522"/>
                  <a:pt x="8633973" y="501485"/>
                </a:cubicBezTo>
                <a:lnTo>
                  <a:pt x="8633973" y="5515857"/>
                </a:lnTo>
                <a:cubicBezTo>
                  <a:pt x="8633973" y="5792820"/>
                  <a:pt x="8409451" y="6017342"/>
                  <a:pt x="8132488" y="6017342"/>
                </a:cubicBezTo>
                <a:lnTo>
                  <a:pt x="501484" y="6017342"/>
                </a:lnTo>
                <a:cubicBezTo>
                  <a:pt x="224521" y="6017342"/>
                  <a:pt x="0" y="5792820"/>
                  <a:pt x="0" y="5515857"/>
                </a:cubicBezTo>
                <a:lnTo>
                  <a:pt x="0" y="501485"/>
                </a:lnTo>
                <a:cubicBezTo>
                  <a:pt x="0" y="224522"/>
                  <a:pt x="224521" y="0"/>
                  <a:pt x="5014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362200" dir="2700000" sx="90000" sy="9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8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A86175-65F3-4120-988A-5B321D651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E90B60-55C5-4104-B062-CFD99C7B72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93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638ED0-CFFC-47D4-BAB0-96D518397208}"/>
              </a:ext>
            </a:extLst>
          </p:cNvPr>
          <p:cNvSpPr/>
          <p:nvPr/>
        </p:nvSpPr>
        <p:spPr>
          <a:xfrm rot="5400000" flipH="1">
            <a:off x="-2083832" y="2103157"/>
            <a:ext cx="10972800" cy="6766484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29272B-FB29-436F-9298-ED14E42C75F9}"/>
              </a:ext>
            </a:extLst>
          </p:cNvPr>
          <p:cNvSpPr/>
          <p:nvPr/>
        </p:nvSpPr>
        <p:spPr>
          <a:xfrm rot="5400000">
            <a:off x="-2103158" y="2103157"/>
            <a:ext cx="10972800" cy="6766484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673CF85-63C4-4460-B576-B4FE7421D458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026507" y="1705232"/>
            <a:ext cx="6453653" cy="7562336"/>
          </a:xfrm>
          <a:prstGeom prst="roundRect">
            <a:avLst>
              <a:gd name="adj" fmla="val 2061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873C3D-BCBF-449D-9440-158CA473BDAC}"/>
              </a:ext>
            </a:extLst>
          </p:cNvPr>
          <p:cNvSpPr/>
          <p:nvPr userDrawn="1"/>
        </p:nvSpPr>
        <p:spPr>
          <a:xfrm>
            <a:off x="1" y="9226102"/>
            <a:ext cx="1807516" cy="1746697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6EB7A74-782D-43D5-BB57-22D5D1A0BC2B}"/>
              </a:ext>
            </a:extLst>
          </p:cNvPr>
          <p:cNvSpPr/>
          <p:nvPr userDrawn="1"/>
        </p:nvSpPr>
        <p:spPr>
          <a:xfrm>
            <a:off x="1289" y="8702817"/>
            <a:ext cx="535778" cy="1136676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57C3C-268B-4B95-A52A-5E94B06609E5}"/>
              </a:ext>
            </a:extLst>
          </p:cNvPr>
          <p:cNvSpPr/>
          <p:nvPr userDrawn="1"/>
        </p:nvSpPr>
        <p:spPr>
          <a:xfrm>
            <a:off x="3328618" y="10140302"/>
            <a:ext cx="10800" cy="14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DEE7EC-1221-4F26-9E62-B67BF61638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15400" y="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338C08B-3482-4DA8-9807-4E68A4C265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35946" y="548640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DA771EF-E223-45ED-8DC4-9ED9311430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56492" y="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69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E80D2-3AC2-4ABB-9148-06F6233DF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6397" y="7303838"/>
            <a:ext cx="4862122" cy="3668963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3CC49EF-A80F-43FE-A2A7-D68B6EC4C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62122" cy="3707063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F083AB-570D-4531-9A7B-DD92D19C17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38518" y="1"/>
            <a:ext cx="4862122" cy="3707063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E311FC-FB21-469B-AF99-091AA8453D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14916" y="7303838"/>
            <a:ext cx="4862122" cy="3668963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604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E0E0A3-4F7E-4BDA-9BCC-8809A94C46EA}"/>
              </a:ext>
            </a:extLst>
          </p:cNvPr>
          <p:cNvSpPr/>
          <p:nvPr userDrawn="1"/>
        </p:nvSpPr>
        <p:spPr>
          <a:xfrm rot="14125145">
            <a:off x="2604295" y="2802933"/>
            <a:ext cx="6245989" cy="5366932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" fmla="*/ 1461356 w 3197385"/>
              <a:gd name="connsiteY0" fmla="*/ 10544 h 3099408"/>
              <a:gd name="connsiteX1" fmla="*/ 2055716 w 3197385"/>
              <a:gd name="connsiteY1" fmla="*/ 124844 h 3099408"/>
              <a:gd name="connsiteX2" fmla="*/ 2200496 w 3197385"/>
              <a:gd name="connsiteY2" fmla="*/ 155324 h 3099408"/>
              <a:gd name="connsiteX3" fmla="*/ 2817716 w 3197385"/>
              <a:gd name="connsiteY3" fmla="*/ 322964 h 3099408"/>
              <a:gd name="connsiteX4" fmla="*/ 3152996 w 3197385"/>
              <a:gd name="connsiteY4" fmla="*/ 742064 h 3099408"/>
              <a:gd name="connsiteX5" fmla="*/ 3107276 w 3197385"/>
              <a:gd name="connsiteY5" fmla="*/ 1405004 h 3099408"/>
              <a:gd name="connsiteX6" fmla="*/ 2505296 w 3197385"/>
              <a:gd name="connsiteY6" fmla="*/ 1854584 h 3099408"/>
              <a:gd name="connsiteX7" fmla="*/ 2192876 w 3197385"/>
              <a:gd name="connsiteY7" fmla="*/ 2433704 h 3099408"/>
              <a:gd name="connsiteX8" fmla="*/ 1697576 w 3197385"/>
              <a:gd name="connsiteY8" fmla="*/ 2860424 h 3099408"/>
              <a:gd name="connsiteX9" fmla="*/ 1232756 w 3197385"/>
              <a:gd name="connsiteY9" fmla="*/ 3081404 h 3099408"/>
              <a:gd name="connsiteX10" fmla="*/ 646016 w 3197385"/>
              <a:gd name="connsiteY10" fmla="*/ 3005204 h 3099408"/>
              <a:gd name="connsiteX11" fmla="*/ 104996 w 3197385"/>
              <a:gd name="connsiteY11" fmla="*/ 2365124 h 3099408"/>
              <a:gd name="connsiteX12" fmla="*/ 44036 w 3197385"/>
              <a:gd name="connsiteY12" fmla="*/ 1252604 h 3099408"/>
              <a:gd name="connsiteX13" fmla="*/ 607916 w 3197385"/>
              <a:gd name="connsiteY13" fmla="*/ 422024 h 3099408"/>
              <a:gd name="connsiteX14" fmla="*/ 1461356 w 3197385"/>
              <a:gd name="connsiteY14" fmla="*/ 10544 h 3099408"/>
              <a:gd name="connsiteX0" fmla="*/ 1461356 w 3116044"/>
              <a:gd name="connsiteY0" fmla="*/ 10544 h 3099408"/>
              <a:gd name="connsiteX1" fmla="*/ 2055716 w 3116044"/>
              <a:gd name="connsiteY1" fmla="*/ 124844 h 3099408"/>
              <a:gd name="connsiteX2" fmla="*/ 2200496 w 3116044"/>
              <a:gd name="connsiteY2" fmla="*/ 155324 h 3099408"/>
              <a:gd name="connsiteX3" fmla="*/ 2817716 w 3116044"/>
              <a:gd name="connsiteY3" fmla="*/ 322964 h 3099408"/>
              <a:gd name="connsiteX4" fmla="*/ 3107276 w 3116044"/>
              <a:gd name="connsiteY4" fmla="*/ 1405004 h 3099408"/>
              <a:gd name="connsiteX5" fmla="*/ 2505296 w 3116044"/>
              <a:gd name="connsiteY5" fmla="*/ 1854584 h 3099408"/>
              <a:gd name="connsiteX6" fmla="*/ 2192876 w 3116044"/>
              <a:gd name="connsiteY6" fmla="*/ 2433704 h 3099408"/>
              <a:gd name="connsiteX7" fmla="*/ 1697576 w 3116044"/>
              <a:gd name="connsiteY7" fmla="*/ 2860424 h 3099408"/>
              <a:gd name="connsiteX8" fmla="*/ 1232756 w 3116044"/>
              <a:gd name="connsiteY8" fmla="*/ 3081404 h 3099408"/>
              <a:gd name="connsiteX9" fmla="*/ 646016 w 3116044"/>
              <a:gd name="connsiteY9" fmla="*/ 3005204 h 3099408"/>
              <a:gd name="connsiteX10" fmla="*/ 104996 w 3116044"/>
              <a:gd name="connsiteY10" fmla="*/ 2365124 h 3099408"/>
              <a:gd name="connsiteX11" fmla="*/ 44036 w 3116044"/>
              <a:gd name="connsiteY11" fmla="*/ 1252604 h 3099408"/>
              <a:gd name="connsiteX12" fmla="*/ 607916 w 3116044"/>
              <a:gd name="connsiteY12" fmla="*/ 422024 h 3099408"/>
              <a:gd name="connsiteX13" fmla="*/ 1461356 w 3116044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2192876 w 3202939"/>
              <a:gd name="connsiteY6" fmla="*/ 2433704 h 3099408"/>
              <a:gd name="connsiteX7" fmla="*/ 1697576 w 3202939"/>
              <a:gd name="connsiteY7" fmla="*/ 2860424 h 3099408"/>
              <a:gd name="connsiteX8" fmla="*/ 1232756 w 3202939"/>
              <a:gd name="connsiteY8" fmla="*/ 3081404 h 3099408"/>
              <a:gd name="connsiteX9" fmla="*/ 646016 w 3202939"/>
              <a:gd name="connsiteY9" fmla="*/ 3005204 h 3099408"/>
              <a:gd name="connsiteX10" fmla="*/ 104996 w 3202939"/>
              <a:gd name="connsiteY10" fmla="*/ 2365124 h 3099408"/>
              <a:gd name="connsiteX11" fmla="*/ 44036 w 3202939"/>
              <a:gd name="connsiteY11" fmla="*/ 1252604 h 3099408"/>
              <a:gd name="connsiteX12" fmla="*/ 607916 w 3202939"/>
              <a:gd name="connsiteY12" fmla="*/ 422024 h 3099408"/>
              <a:gd name="connsiteX13" fmla="*/ 1461356 w 3202939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173530"/>
              <a:gd name="connsiteX1" fmla="*/ 2055716 w 3202939"/>
              <a:gd name="connsiteY1" fmla="*/ 124844 h 3173530"/>
              <a:gd name="connsiteX2" fmla="*/ 2200496 w 3202939"/>
              <a:gd name="connsiteY2" fmla="*/ 155324 h 3173530"/>
              <a:gd name="connsiteX3" fmla="*/ 2817716 w 3202939"/>
              <a:gd name="connsiteY3" fmla="*/ 322964 h 3173530"/>
              <a:gd name="connsiteX4" fmla="*/ 3107276 w 3202939"/>
              <a:gd name="connsiteY4" fmla="*/ 1405004 h 3173530"/>
              <a:gd name="connsiteX5" fmla="*/ 2505296 w 3202939"/>
              <a:gd name="connsiteY5" fmla="*/ 1854584 h 3173530"/>
              <a:gd name="connsiteX6" fmla="*/ 1232756 w 3202939"/>
              <a:gd name="connsiteY6" fmla="*/ 3081404 h 3173530"/>
              <a:gd name="connsiteX7" fmla="*/ 646016 w 3202939"/>
              <a:gd name="connsiteY7" fmla="*/ 3005204 h 3173530"/>
              <a:gd name="connsiteX8" fmla="*/ 104996 w 3202939"/>
              <a:gd name="connsiteY8" fmla="*/ 2365124 h 3173530"/>
              <a:gd name="connsiteX9" fmla="*/ 44036 w 3202939"/>
              <a:gd name="connsiteY9" fmla="*/ 1252604 h 3173530"/>
              <a:gd name="connsiteX10" fmla="*/ 607916 w 3202939"/>
              <a:gd name="connsiteY10" fmla="*/ 422024 h 3173530"/>
              <a:gd name="connsiteX11" fmla="*/ 1461356 w 3202939"/>
              <a:gd name="connsiteY11" fmla="*/ 10544 h 3173530"/>
              <a:gd name="connsiteX0" fmla="*/ 1461356 w 3202939"/>
              <a:gd name="connsiteY0" fmla="*/ 10544 h 3178638"/>
              <a:gd name="connsiteX1" fmla="*/ 2055716 w 3202939"/>
              <a:gd name="connsiteY1" fmla="*/ 124844 h 3178638"/>
              <a:gd name="connsiteX2" fmla="*/ 2200496 w 3202939"/>
              <a:gd name="connsiteY2" fmla="*/ 155324 h 3178638"/>
              <a:gd name="connsiteX3" fmla="*/ 2817716 w 3202939"/>
              <a:gd name="connsiteY3" fmla="*/ 322964 h 3178638"/>
              <a:gd name="connsiteX4" fmla="*/ 3107276 w 3202939"/>
              <a:gd name="connsiteY4" fmla="*/ 1405004 h 3178638"/>
              <a:gd name="connsiteX5" fmla="*/ 2505296 w 3202939"/>
              <a:gd name="connsiteY5" fmla="*/ 1854584 h 3178638"/>
              <a:gd name="connsiteX6" fmla="*/ 1232756 w 3202939"/>
              <a:gd name="connsiteY6" fmla="*/ 3081404 h 3178638"/>
              <a:gd name="connsiteX7" fmla="*/ 646016 w 3202939"/>
              <a:gd name="connsiteY7" fmla="*/ 3005204 h 3178638"/>
              <a:gd name="connsiteX8" fmla="*/ 104996 w 3202939"/>
              <a:gd name="connsiteY8" fmla="*/ 2365124 h 3178638"/>
              <a:gd name="connsiteX9" fmla="*/ 44036 w 3202939"/>
              <a:gd name="connsiteY9" fmla="*/ 1252604 h 3178638"/>
              <a:gd name="connsiteX10" fmla="*/ 607916 w 3202939"/>
              <a:gd name="connsiteY10" fmla="*/ 422024 h 3178638"/>
              <a:gd name="connsiteX11" fmla="*/ 1461356 w 3202939"/>
              <a:gd name="connsiteY11" fmla="*/ 10544 h 3178638"/>
              <a:gd name="connsiteX0" fmla="*/ 1461356 w 3202939"/>
              <a:gd name="connsiteY0" fmla="*/ 10544 h 3091066"/>
              <a:gd name="connsiteX1" fmla="*/ 2055716 w 3202939"/>
              <a:gd name="connsiteY1" fmla="*/ 124844 h 3091066"/>
              <a:gd name="connsiteX2" fmla="*/ 2200496 w 3202939"/>
              <a:gd name="connsiteY2" fmla="*/ 155324 h 3091066"/>
              <a:gd name="connsiteX3" fmla="*/ 2817716 w 3202939"/>
              <a:gd name="connsiteY3" fmla="*/ 322964 h 3091066"/>
              <a:gd name="connsiteX4" fmla="*/ 3107276 w 3202939"/>
              <a:gd name="connsiteY4" fmla="*/ 1405004 h 3091066"/>
              <a:gd name="connsiteX5" fmla="*/ 2505296 w 3202939"/>
              <a:gd name="connsiteY5" fmla="*/ 1854584 h 3091066"/>
              <a:gd name="connsiteX6" fmla="*/ 1232756 w 3202939"/>
              <a:gd name="connsiteY6" fmla="*/ 3081404 h 3091066"/>
              <a:gd name="connsiteX7" fmla="*/ 104996 w 3202939"/>
              <a:gd name="connsiteY7" fmla="*/ 2365124 h 3091066"/>
              <a:gd name="connsiteX8" fmla="*/ 44036 w 3202939"/>
              <a:gd name="connsiteY8" fmla="*/ 1252604 h 3091066"/>
              <a:gd name="connsiteX9" fmla="*/ 607916 w 3202939"/>
              <a:gd name="connsiteY9" fmla="*/ 422024 h 3091066"/>
              <a:gd name="connsiteX10" fmla="*/ 1461356 w 3202939"/>
              <a:gd name="connsiteY10" fmla="*/ 10544 h 3091066"/>
              <a:gd name="connsiteX0" fmla="*/ 1461356 w 3202939"/>
              <a:gd name="connsiteY0" fmla="*/ 10544 h 3082640"/>
              <a:gd name="connsiteX1" fmla="*/ 2055716 w 3202939"/>
              <a:gd name="connsiteY1" fmla="*/ 124844 h 3082640"/>
              <a:gd name="connsiteX2" fmla="*/ 2200496 w 3202939"/>
              <a:gd name="connsiteY2" fmla="*/ 155324 h 3082640"/>
              <a:gd name="connsiteX3" fmla="*/ 2817716 w 3202939"/>
              <a:gd name="connsiteY3" fmla="*/ 322964 h 3082640"/>
              <a:gd name="connsiteX4" fmla="*/ 3107276 w 3202939"/>
              <a:gd name="connsiteY4" fmla="*/ 1405004 h 3082640"/>
              <a:gd name="connsiteX5" fmla="*/ 2505296 w 3202939"/>
              <a:gd name="connsiteY5" fmla="*/ 1854584 h 3082640"/>
              <a:gd name="connsiteX6" fmla="*/ 1232756 w 3202939"/>
              <a:gd name="connsiteY6" fmla="*/ 3081404 h 3082640"/>
              <a:gd name="connsiteX7" fmla="*/ 104996 w 3202939"/>
              <a:gd name="connsiteY7" fmla="*/ 2365124 h 3082640"/>
              <a:gd name="connsiteX8" fmla="*/ 44036 w 3202939"/>
              <a:gd name="connsiteY8" fmla="*/ 1252604 h 3082640"/>
              <a:gd name="connsiteX9" fmla="*/ 607916 w 3202939"/>
              <a:gd name="connsiteY9" fmla="*/ 422024 h 3082640"/>
              <a:gd name="connsiteX10" fmla="*/ 1461356 w 3202939"/>
              <a:gd name="connsiteY10" fmla="*/ 10544 h 308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AB28F8D-ED3F-497F-86C0-79DFC33935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1685" y="2337074"/>
            <a:ext cx="6544459" cy="6298653"/>
          </a:xfrm>
          <a:custGeom>
            <a:avLst/>
            <a:gdLst>
              <a:gd name="connsiteX0" fmla="*/ 3169356 w 6544459"/>
              <a:gd name="connsiteY0" fmla="*/ 503 h 6298653"/>
              <a:gd name="connsiteX1" fmla="*/ 4200377 w 6544459"/>
              <a:gd name="connsiteY1" fmla="*/ 255092 h 6298653"/>
              <a:gd name="connsiteX2" fmla="*/ 4496201 w 6544459"/>
              <a:gd name="connsiteY2" fmla="*/ 317370 h 6298653"/>
              <a:gd name="connsiteX3" fmla="*/ 5757345 w 6544459"/>
              <a:gd name="connsiteY3" fmla="*/ 659903 h 6298653"/>
              <a:gd name="connsiteX4" fmla="*/ 6348993 w 6544459"/>
              <a:gd name="connsiteY4" fmla="*/ 2870797 h 6298653"/>
              <a:gd name="connsiteX5" fmla="*/ 5118988 w 6544459"/>
              <a:gd name="connsiteY5" fmla="*/ 3789408 h 6298653"/>
              <a:gd name="connsiteX6" fmla="*/ 2518850 w 6544459"/>
              <a:gd name="connsiteY6" fmla="*/ 6296127 h 6298653"/>
              <a:gd name="connsiteX7" fmla="*/ 214537 w 6544459"/>
              <a:gd name="connsiteY7" fmla="*/ 4832577 h 6298653"/>
              <a:gd name="connsiteX8" fmla="*/ 89980 w 6544459"/>
              <a:gd name="connsiteY8" fmla="*/ 2559404 h 6298653"/>
              <a:gd name="connsiteX9" fmla="*/ 1242136 w 6544459"/>
              <a:gd name="connsiteY9" fmla="*/ 862309 h 6298653"/>
              <a:gd name="connsiteX10" fmla="*/ 2985941 w 6544459"/>
              <a:gd name="connsiteY10" fmla="*/ 21546 h 6298653"/>
              <a:gd name="connsiteX11" fmla="*/ 3169356 w 6544459"/>
              <a:gd name="connsiteY11" fmla="*/ 503 h 62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44459" h="6298653">
                <a:moveTo>
                  <a:pt x="3169356" y="503"/>
                </a:moveTo>
                <a:cubicBezTo>
                  <a:pt x="3592997" y="-11985"/>
                  <a:pt x="3980131" y="211951"/>
                  <a:pt x="4200377" y="255092"/>
                </a:cubicBezTo>
                <a:cubicBezTo>
                  <a:pt x="4200377" y="255092"/>
                  <a:pt x="4236706" y="249902"/>
                  <a:pt x="4496201" y="317370"/>
                </a:cubicBezTo>
                <a:cubicBezTo>
                  <a:pt x="4496201" y="317370"/>
                  <a:pt x="5333741" y="348412"/>
                  <a:pt x="5757345" y="659903"/>
                </a:cubicBezTo>
                <a:cubicBezTo>
                  <a:pt x="6959570" y="1543944"/>
                  <a:pt x="6455386" y="2349213"/>
                  <a:pt x="6348993" y="2870797"/>
                </a:cubicBezTo>
                <a:cubicBezTo>
                  <a:pt x="6242600" y="3392382"/>
                  <a:pt x="5757345" y="3218520"/>
                  <a:pt x="5118988" y="3789408"/>
                </a:cubicBezTo>
                <a:cubicBezTo>
                  <a:pt x="4480631" y="4360297"/>
                  <a:pt x="4053349" y="6239821"/>
                  <a:pt x="2518850" y="6296127"/>
                </a:cubicBezTo>
                <a:cubicBezTo>
                  <a:pt x="984352" y="6352433"/>
                  <a:pt x="619349" y="5455364"/>
                  <a:pt x="214537" y="4832577"/>
                </a:cubicBezTo>
                <a:cubicBezTo>
                  <a:pt x="9536" y="4235739"/>
                  <a:pt x="-81287" y="3221115"/>
                  <a:pt x="89980" y="2559404"/>
                </a:cubicBezTo>
                <a:cubicBezTo>
                  <a:pt x="261246" y="1897693"/>
                  <a:pt x="754286" y="1274906"/>
                  <a:pt x="1242136" y="862309"/>
                </a:cubicBezTo>
                <a:cubicBezTo>
                  <a:pt x="1729987" y="449712"/>
                  <a:pt x="2492901" y="122749"/>
                  <a:pt x="2985941" y="21546"/>
                </a:cubicBezTo>
                <a:cubicBezTo>
                  <a:pt x="3047571" y="8896"/>
                  <a:pt x="3108837" y="2287"/>
                  <a:pt x="3169356" y="5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143000" dir="2700000" sx="84000" sy="84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182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BB823FC-C814-4CAD-945B-E4E48D706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1400" y="2209800"/>
            <a:ext cx="9000993" cy="65532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75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1740EC-C374-4A91-B382-0D556E5D1E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20200"/>
            <a:ext cx="19477038" cy="8652599"/>
          </a:xfrm>
          <a:custGeom>
            <a:avLst/>
            <a:gdLst>
              <a:gd name="connsiteX0" fmla="*/ 3930832 w 19477038"/>
              <a:gd name="connsiteY0" fmla="*/ 35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  <a:gd name="connsiteX5" fmla="*/ 3930832 w 19477038"/>
              <a:gd name="connsiteY5" fmla="*/ 35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7038" h="8652599">
                <a:moveTo>
                  <a:pt x="3930832" y="35"/>
                </a:moveTo>
                <a:cubicBezTo>
                  <a:pt x="9314928" y="-9889"/>
                  <a:pt x="13626820" y="2124595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8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16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A12835-BD08-4AF0-BF32-2EC61A93A240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D6FAD25-B43D-4563-BFB6-9211A4066E37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A6F6AF-0E6C-4D5A-B558-A80EA358FB4F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6BFF63-1E5E-4834-953A-C8B2FDC97293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EF7E71-1C57-47EF-A447-B62B6179094B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4B4566-8CB4-4704-9391-777F4096DE8F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0938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05FC43A-0BCB-4504-8C3C-5BEBD6B73F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9501" y="2447383"/>
            <a:ext cx="6078036" cy="607803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70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9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1621964-9F10-4E5D-AC89-5B2904E01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138218" cy="10972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22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478EA07-48A9-4FE6-84D1-A0B027B97F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73942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655362D-B1F4-4CA0-90A6-80AA779989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4995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C2538C-30E7-4964-9719-285720865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36045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27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DCF4FE-4004-475E-B7F8-96E0B60DF7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66398" y="1346213"/>
            <a:ext cx="1474838" cy="1474836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194C0A7-71F4-4275-A43D-7F2A366261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54063" y="6405143"/>
            <a:ext cx="1474838" cy="1474836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8E821C1-B0EA-43FA-AF9E-D279F7029D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8519" y="1"/>
            <a:ext cx="7838721" cy="678425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486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CC1679-6D6B-42F5-B1D2-6E8B550461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308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157920-4A24-4486-8158-086B1E996FED}"/>
              </a:ext>
            </a:extLst>
          </p:cNvPr>
          <p:cNvSpPr/>
          <p:nvPr userDrawn="1"/>
        </p:nvSpPr>
        <p:spPr>
          <a:xfrm>
            <a:off x="1123406" y="272782"/>
            <a:ext cx="13606426" cy="1042723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" fmla="*/ 158936 w 3514183"/>
              <a:gd name="connsiteY0" fmla="*/ 433349 h 1886739"/>
              <a:gd name="connsiteX1" fmla="*/ 2528756 w 3514183"/>
              <a:gd name="connsiteY1" fmla="*/ 6629 h 1886739"/>
              <a:gd name="connsiteX2" fmla="*/ 3511736 w 3514183"/>
              <a:gd name="connsiteY2" fmla="*/ 719099 h 1886739"/>
              <a:gd name="connsiteX3" fmla="*/ 2768786 w 3514183"/>
              <a:gd name="connsiteY3" fmla="*/ 1881149 h 1886739"/>
              <a:gd name="connsiteX4" fmla="*/ 1568636 w 3514183"/>
              <a:gd name="connsiteY4" fmla="*/ 1176299 h 1886739"/>
              <a:gd name="connsiteX5" fmla="*/ 368486 w 3514183"/>
              <a:gd name="connsiteY5" fmla="*/ 1557299 h 1886739"/>
              <a:gd name="connsiteX6" fmla="*/ 158936 w 3514183"/>
              <a:gd name="connsiteY6" fmla="*/ 433349 h 1886739"/>
              <a:gd name="connsiteX0" fmla="*/ 165698 w 3519490"/>
              <a:gd name="connsiteY0" fmla="*/ 1061364 h 2514754"/>
              <a:gd name="connsiteX1" fmla="*/ 2626958 w 3519490"/>
              <a:gd name="connsiteY1" fmla="*/ 2184 h 2514754"/>
              <a:gd name="connsiteX2" fmla="*/ 3518498 w 3519490"/>
              <a:gd name="connsiteY2" fmla="*/ 1347114 h 2514754"/>
              <a:gd name="connsiteX3" fmla="*/ 2775548 w 3519490"/>
              <a:gd name="connsiteY3" fmla="*/ 2509164 h 2514754"/>
              <a:gd name="connsiteX4" fmla="*/ 1575398 w 3519490"/>
              <a:gd name="connsiteY4" fmla="*/ 1804314 h 2514754"/>
              <a:gd name="connsiteX5" fmla="*/ 375248 w 3519490"/>
              <a:gd name="connsiteY5" fmla="*/ 2185314 h 2514754"/>
              <a:gd name="connsiteX6" fmla="*/ 165698 w 3519490"/>
              <a:gd name="connsiteY6" fmla="*/ 1061364 h 2514754"/>
              <a:gd name="connsiteX0" fmla="*/ 165698 w 3519490"/>
              <a:gd name="connsiteY0" fmla="*/ 1110091 h 2563481"/>
              <a:gd name="connsiteX1" fmla="*/ 2626958 w 3519490"/>
              <a:gd name="connsiteY1" fmla="*/ 50911 h 2563481"/>
              <a:gd name="connsiteX2" fmla="*/ 3518498 w 3519490"/>
              <a:gd name="connsiteY2" fmla="*/ 1395841 h 2563481"/>
              <a:gd name="connsiteX3" fmla="*/ 2775548 w 3519490"/>
              <a:gd name="connsiteY3" fmla="*/ 2557891 h 2563481"/>
              <a:gd name="connsiteX4" fmla="*/ 1575398 w 3519490"/>
              <a:gd name="connsiteY4" fmla="*/ 1853041 h 2563481"/>
              <a:gd name="connsiteX5" fmla="*/ 375248 w 3519490"/>
              <a:gd name="connsiteY5" fmla="*/ 2234041 h 2563481"/>
              <a:gd name="connsiteX6" fmla="*/ 165698 w 3519490"/>
              <a:gd name="connsiteY6" fmla="*/ 1110091 h 2563481"/>
              <a:gd name="connsiteX0" fmla="*/ 162317 w 3516109"/>
              <a:gd name="connsiteY0" fmla="*/ 1118578 h 2571968"/>
              <a:gd name="connsiteX1" fmla="*/ 2623577 w 3516109"/>
              <a:gd name="connsiteY1" fmla="*/ 59398 h 2571968"/>
              <a:gd name="connsiteX2" fmla="*/ 3515117 w 3516109"/>
              <a:gd name="connsiteY2" fmla="*/ 1404328 h 2571968"/>
              <a:gd name="connsiteX3" fmla="*/ 2772167 w 3516109"/>
              <a:gd name="connsiteY3" fmla="*/ 2566378 h 2571968"/>
              <a:gd name="connsiteX4" fmla="*/ 1572017 w 3516109"/>
              <a:gd name="connsiteY4" fmla="*/ 1861528 h 2571968"/>
              <a:gd name="connsiteX5" fmla="*/ 371867 w 3516109"/>
              <a:gd name="connsiteY5" fmla="*/ 2242528 h 2571968"/>
              <a:gd name="connsiteX6" fmla="*/ 162317 w 3516109"/>
              <a:gd name="connsiteY6" fmla="*/ 1118578 h 2571968"/>
              <a:gd name="connsiteX0" fmla="*/ 139541 w 3493333"/>
              <a:gd name="connsiteY0" fmla="*/ 1109787 h 2563177"/>
              <a:gd name="connsiteX1" fmla="*/ 2600801 w 3493333"/>
              <a:gd name="connsiteY1" fmla="*/ 50607 h 2563177"/>
              <a:gd name="connsiteX2" fmla="*/ 3492341 w 3493333"/>
              <a:gd name="connsiteY2" fmla="*/ 1395537 h 2563177"/>
              <a:gd name="connsiteX3" fmla="*/ 2749391 w 3493333"/>
              <a:gd name="connsiteY3" fmla="*/ 2557587 h 2563177"/>
              <a:gd name="connsiteX4" fmla="*/ 1549241 w 3493333"/>
              <a:gd name="connsiteY4" fmla="*/ 1852737 h 2563177"/>
              <a:gd name="connsiteX5" fmla="*/ 440531 w 3493333"/>
              <a:gd name="connsiteY5" fmla="*/ 2188017 h 2563177"/>
              <a:gd name="connsiteX6" fmla="*/ 139541 w 3493333"/>
              <a:gd name="connsiteY6" fmla="*/ 1109787 h 2563177"/>
              <a:gd name="connsiteX0" fmla="*/ 163892 w 3517684"/>
              <a:gd name="connsiteY0" fmla="*/ 1109787 h 2563177"/>
              <a:gd name="connsiteX1" fmla="*/ 2625152 w 3517684"/>
              <a:gd name="connsiteY1" fmla="*/ 50607 h 2563177"/>
              <a:gd name="connsiteX2" fmla="*/ 3516692 w 3517684"/>
              <a:gd name="connsiteY2" fmla="*/ 1395537 h 2563177"/>
              <a:gd name="connsiteX3" fmla="*/ 2773742 w 3517684"/>
              <a:gd name="connsiteY3" fmla="*/ 2557587 h 2563177"/>
              <a:gd name="connsiteX4" fmla="*/ 1573592 w 3517684"/>
              <a:gd name="connsiteY4" fmla="*/ 1852737 h 2563177"/>
              <a:gd name="connsiteX5" fmla="*/ 464882 w 3517684"/>
              <a:gd name="connsiteY5" fmla="*/ 2188017 h 2563177"/>
              <a:gd name="connsiteX6" fmla="*/ 163892 w 3517684"/>
              <a:gd name="connsiteY6" fmla="*/ 1109787 h 2563177"/>
              <a:gd name="connsiteX0" fmla="*/ 82749 w 3436541"/>
              <a:gd name="connsiteY0" fmla="*/ 1110091 h 2563481"/>
              <a:gd name="connsiteX1" fmla="*/ 2544009 w 3436541"/>
              <a:gd name="connsiteY1" fmla="*/ 50911 h 2563481"/>
              <a:gd name="connsiteX2" fmla="*/ 3435549 w 3436541"/>
              <a:gd name="connsiteY2" fmla="*/ 1395841 h 2563481"/>
              <a:gd name="connsiteX3" fmla="*/ 2692599 w 3436541"/>
              <a:gd name="connsiteY3" fmla="*/ 2557891 h 2563481"/>
              <a:gd name="connsiteX4" fmla="*/ 1492449 w 3436541"/>
              <a:gd name="connsiteY4" fmla="*/ 1853041 h 2563481"/>
              <a:gd name="connsiteX5" fmla="*/ 383739 w 3436541"/>
              <a:gd name="connsiteY5" fmla="*/ 2188321 h 2563481"/>
              <a:gd name="connsiteX6" fmla="*/ 82749 w 3436541"/>
              <a:gd name="connsiteY6" fmla="*/ 1110091 h 2563481"/>
              <a:gd name="connsiteX0" fmla="*/ 57039 w 3410900"/>
              <a:gd name="connsiteY0" fmla="*/ 1110091 h 2562627"/>
              <a:gd name="connsiteX1" fmla="*/ 2518299 w 3410900"/>
              <a:gd name="connsiteY1" fmla="*/ 50911 h 2562627"/>
              <a:gd name="connsiteX2" fmla="*/ 3409839 w 3410900"/>
              <a:gd name="connsiteY2" fmla="*/ 1395841 h 2562627"/>
              <a:gd name="connsiteX3" fmla="*/ 2666889 w 3410900"/>
              <a:gd name="connsiteY3" fmla="*/ 2557891 h 2562627"/>
              <a:gd name="connsiteX4" fmla="*/ 1283859 w 3410900"/>
              <a:gd name="connsiteY4" fmla="*/ 1822561 h 2562627"/>
              <a:gd name="connsiteX5" fmla="*/ 358029 w 3410900"/>
              <a:gd name="connsiteY5" fmla="*/ 2188321 h 2562627"/>
              <a:gd name="connsiteX6" fmla="*/ 57039 w 3410900"/>
              <a:gd name="connsiteY6" fmla="*/ 1110091 h 2562627"/>
              <a:gd name="connsiteX0" fmla="*/ 86841 w 3440702"/>
              <a:gd name="connsiteY0" fmla="*/ 1110091 h 2562627"/>
              <a:gd name="connsiteX1" fmla="*/ 2548101 w 3440702"/>
              <a:gd name="connsiteY1" fmla="*/ 50911 h 2562627"/>
              <a:gd name="connsiteX2" fmla="*/ 3439641 w 3440702"/>
              <a:gd name="connsiteY2" fmla="*/ 1395841 h 2562627"/>
              <a:gd name="connsiteX3" fmla="*/ 2696691 w 3440702"/>
              <a:gd name="connsiteY3" fmla="*/ 2557891 h 2562627"/>
              <a:gd name="connsiteX4" fmla="*/ 1313661 w 3440702"/>
              <a:gd name="connsiteY4" fmla="*/ 1822561 h 2562627"/>
              <a:gd name="connsiteX5" fmla="*/ 387831 w 3440702"/>
              <a:gd name="connsiteY5" fmla="*/ 2188321 h 2562627"/>
              <a:gd name="connsiteX6" fmla="*/ 86841 w 3440702"/>
              <a:gd name="connsiteY6" fmla="*/ 1110091 h 2562627"/>
              <a:gd name="connsiteX0" fmla="*/ 79129 w 3432990"/>
              <a:gd name="connsiteY0" fmla="*/ 1110091 h 2562627"/>
              <a:gd name="connsiteX1" fmla="*/ 2540389 w 3432990"/>
              <a:gd name="connsiteY1" fmla="*/ 50911 h 2562627"/>
              <a:gd name="connsiteX2" fmla="*/ 3431929 w 3432990"/>
              <a:gd name="connsiteY2" fmla="*/ 1395841 h 2562627"/>
              <a:gd name="connsiteX3" fmla="*/ 2688979 w 3432990"/>
              <a:gd name="connsiteY3" fmla="*/ 2557891 h 2562627"/>
              <a:gd name="connsiteX4" fmla="*/ 1305949 w 3432990"/>
              <a:gd name="connsiteY4" fmla="*/ 1822561 h 2562627"/>
              <a:gd name="connsiteX5" fmla="*/ 380119 w 3432990"/>
              <a:gd name="connsiteY5" fmla="*/ 2188321 h 2562627"/>
              <a:gd name="connsiteX6" fmla="*/ 79129 w 3432990"/>
              <a:gd name="connsiteY6" fmla="*/ 1110091 h 2562627"/>
              <a:gd name="connsiteX0" fmla="*/ 79129 w 3432990"/>
              <a:gd name="connsiteY0" fmla="*/ 1110091 h 2562043"/>
              <a:gd name="connsiteX1" fmla="*/ 2540389 w 3432990"/>
              <a:gd name="connsiteY1" fmla="*/ 50911 h 2562043"/>
              <a:gd name="connsiteX2" fmla="*/ 3431929 w 3432990"/>
              <a:gd name="connsiteY2" fmla="*/ 1395841 h 2562043"/>
              <a:gd name="connsiteX3" fmla="*/ 2688979 w 3432990"/>
              <a:gd name="connsiteY3" fmla="*/ 2557891 h 2562043"/>
              <a:gd name="connsiteX4" fmla="*/ 1305949 w 3432990"/>
              <a:gd name="connsiteY4" fmla="*/ 1822561 h 2562043"/>
              <a:gd name="connsiteX5" fmla="*/ 380119 w 3432990"/>
              <a:gd name="connsiteY5" fmla="*/ 2188321 h 2562043"/>
              <a:gd name="connsiteX6" fmla="*/ 79129 w 3432990"/>
              <a:gd name="connsiteY6" fmla="*/ 1110091 h 2562043"/>
              <a:gd name="connsiteX0" fmla="*/ 79129 w 3433048"/>
              <a:gd name="connsiteY0" fmla="*/ 1110091 h 2574990"/>
              <a:gd name="connsiteX1" fmla="*/ 2540389 w 3433048"/>
              <a:gd name="connsiteY1" fmla="*/ 50911 h 2574990"/>
              <a:gd name="connsiteX2" fmla="*/ 3431929 w 3433048"/>
              <a:gd name="connsiteY2" fmla="*/ 1395841 h 2574990"/>
              <a:gd name="connsiteX3" fmla="*/ 2688979 w 3433048"/>
              <a:gd name="connsiteY3" fmla="*/ 2557891 h 2574990"/>
              <a:gd name="connsiteX4" fmla="*/ 1305949 w 3433048"/>
              <a:gd name="connsiteY4" fmla="*/ 1822561 h 2574990"/>
              <a:gd name="connsiteX5" fmla="*/ 380119 w 3433048"/>
              <a:gd name="connsiteY5" fmla="*/ 2188321 h 2574990"/>
              <a:gd name="connsiteX6" fmla="*/ 79129 w 3433048"/>
              <a:gd name="connsiteY6" fmla="*/ 1110091 h 2574990"/>
              <a:gd name="connsiteX0" fmla="*/ 79129 w 3433628"/>
              <a:gd name="connsiteY0" fmla="*/ 1110091 h 2564852"/>
              <a:gd name="connsiteX1" fmla="*/ 2540389 w 3433628"/>
              <a:gd name="connsiteY1" fmla="*/ 50911 h 2564852"/>
              <a:gd name="connsiteX2" fmla="*/ 3431929 w 3433628"/>
              <a:gd name="connsiteY2" fmla="*/ 1395841 h 2564852"/>
              <a:gd name="connsiteX3" fmla="*/ 2688979 w 3433628"/>
              <a:gd name="connsiteY3" fmla="*/ 2557891 h 2564852"/>
              <a:gd name="connsiteX4" fmla="*/ 1305949 w 3433628"/>
              <a:gd name="connsiteY4" fmla="*/ 1822561 h 2564852"/>
              <a:gd name="connsiteX5" fmla="*/ 380119 w 3433628"/>
              <a:gd name="connsiteY5" fmla="*/ 2188321 h 2564852"/>
              <a:gd name="connsiteX6" fmla="*/ 79129 w 3433628"/>
              <a:gd name="connsiteY6" fmla="*/ 1110091 h 2564852"/>
              <a:gd name="connsiteX0" fmla="*/ 79129 w 3432791"/>
              <a:gd name="connsiteY0" fmla="*/ 1110091 h 2564852"/>
              <a:gd name="connsiteX1" fmla="*/ 2540389 w 3432791"/>
              <a:gd name="connsiteY1" fmla="*/ 50911 h 2564852"/>
              <a:gd name="connsiteX2" fmla="*/ 3431929 w 3432791"/>
              <a:gd name="connsiteY2" fmla="*/ 1395841 h 2564852"/>
              <a:gd name="connsiteX3" fmla="*/ 2688979 w 3432791"/>
              <a:gd name="connsiteY3" fmla="*/ 2557891 h 2564852"/>
              <a:gd name="connsiteX4" fmla="*/ 1305949 w 3432791"/>
              <a:gd name="connsiteY4" fmla="*/ 1822561 h 2564852"/>
              <a:gd name="connsiteX5" fmla="*/ 380119 w 3432791"/>
              <a:gd name="connsiteY5" fmla="*/ 2188321 h 2564852"/>
              <a:gd name="connsiteX6" fmla="*/ 79129 w 3432791"/>
              <a:gd name="connsiteY6" fmla="*/ 1110091 h 25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70505-D1AA-4364-858D-B65F8ECB3E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3083" y="1692324"/>
            <a:ext cx="8375855" cy="8734913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45C7800-2E72-496C-BDFD-0F0C030D9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633725" y="2517726"/>
            <a:ext cx="5719907" cy="5363935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9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7FA140-AFA2-4797-AC92-8C9882C5F3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7469" y="0"/>
            <a:ext cx="10173528" cy="8553309"/>
          </a:xfrm>
          <a:custGeom>
            <a:avLst/>
            <a:gdLst>
              <a:gd name="connsiteX0" fmla="*/ 6063057 w 10173528"/>
              <a:gd name="connsiteY0" fmla="*/ 5202319 h 8553309"/>
              <a:gd name="connsiteX1" fmla="*/ 3904825 w 10173528"/>
              <a:gd name="connsiteY1" fmla="*/ 5207005 h 8553309"/>
              <a:gd name="connsiteX2" fmla="*/ 4981598 w 10173528"/>
              <a:gd name="connsiteY2" fmla="*/ 6283779 h 8553309"/>
              <a:gd name="connsiteX3" fmla="*/ 6022551 w 10173528"/>
              <a:gd name="connsiteY3" fmla="*/ 1718841 h 8553309"/>
              <a:gd name="connsiteX4" fmla="*/ 3864319 w 10173528"/>
              <a:gd name="connsiteY4" fmla="*/ 1723527 h 8553309"/>
              <a:gd name="connsiteX5" fmla="*/ 4941091 w 10173528"/>
              <a:gd name="connsiteY5" fmla="*/ 2800300 h 8553309"/>
              <a:gd name="connsiteX6" fmla="*/ 0 w 10173528"/>
              <a:gd name="connsiteY6" fmla="*/ 0 h 8553309"/>
              <a:gd name="connsiteX7" fmla="*/ 10133023 w 10173528"/>
              <a:gd name="connsiteY7" fmla="*/ 6635 h 8553309"/>
              <a:gd name="connsiteX8" fmla="*/ 6641875 w 10173528"/>
              <a:gd name="connsiteY8" fmla="*/ 3497783 h 8553309"/>
              <a:gd name="connsiteX9" fmla="*/ 10173528 w 10173528"/>
              <a:gd name="connsiteY9" fmla="*/ 3490114 h 8553309"/>
              <a:gd name="connsiteX10" fmla="*/ 5110334 w 10173528"/>
              <a:gd name="connsiteY10" fmla="*/ 8553309 h 8553309"/>
              <a:gd name="connsiteX11" fmla="*/ 69079 w 10173528"/>
              <a:gd name="connsiteY11" fmla="*/ 3512054 h 8553309"/>
              <a:gd name="connsiteX12" fmla="*/ 3504592 w 10173528"/>
              <a:gd name="connsiteY12" fmla="*/ 3504593 h 85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3528" h="8553309">
                <a:moveTo>
                  <a:pt x="6063057" y="5202319"/>
                </a:moveTo>
                <a:lnTo>
                  <a:pt x="3904825" y="5207005"/>
                </a:lnTo>
                <a:lnTo>
                  <a:pt x="4981598" y="6283779"/>
                </a:lnTo>
                <a:close/>
                <a:moveTo>
                  <a:pt x="6022551" y="1718841"/>
                </a:moveTo>
                <a:lnTo>
                  <a:pt x="3864319" y="1723527"/>
                </a:lnTo>
                <a:lnTo>
                  <a:pt x="4941091" y="2800300"/>
                </a:lnTo>
                <a:close/>
                <a:moveTo>
                  <a:pt x="0" y="0"/>
                </a:moveTo>
                <a:lnTo>
                  <a:pt x="10133023" y="6635"/>
                </a:lnTo>
                <a:lnTo>
                  <a:pt x="6641875" y="3497783"/>
                </a:lnTo>
                <a:lnTo>
                  <a:pt x="10173528" y="3490114"/>
                </a:lnTo>
                <a:lnTo>
                  <a:pt x="5110334" y="8553309"/>
                </a:lnTo>
                <a:lnTo>
                  <a:pt x="69079" y="3512054"/>
                </a:lnTo>
                <a:lnTo>
                  <a:pt x="3504592" y="350459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433D18-3D08-4C6C-8D9B-FC3ED7964761}"/>
              </a:ext>
            </a:extLst>
          </p:cNvPr>
          <p:cNvSpPr/>
          <p:nvPr userDrawn="1"/>
        </p:nvSpPr>
        <p:spPr>
          <a:xfrm>
            <a:off x="6354162" y="2102044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24FE-AE8F-40C9-A693-F37397864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79" y="1448146"/>
            <a:ext cx="4149080" cy="8076510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92E4B6E-5852-440B-8F94-19FEAE7BB4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9580" y="1835895"/>
            <a:ext cx="3345180" cy="72763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4985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44904F0-1949-48A4-8AD0-2455F5803F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96732" y="0"/>
            <a:ext cx="10780306" cy="109728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3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3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95B03-6820-4532-9811-CEFA7CD6D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784114" cy="109728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906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04C78B-E04E-465D-AFDC-925F2B0017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9477038" cy="8671650"/>
          </a:xfrm>
          <a:custGeom>
            <a:avLst/>
            <a:gdLst>
              <a:gd name="connsiteX0" fmla="*/ 0 w 19477038"/>
              <a:gd name="connsiteY0" fmla="*/ 0 h 8671650"/>
              <a:gd name="connsiteX1" fmla="*/ 19477038 w 19477038"/>
              <a:gd name="connsiteY1" fmla="*/ 0 h 8671650"/>
              <a:gd name="connsiteX2" fmla="*/ 19477038 w 19477038"/>
              <a:gd name="connsiteY2" fmla="*/ 8247720 h 8671650"/>
              <a:gd name="connsiteX3" fmla="*/ 0 w 19477038"/>
              <a:gd name="connsiteY3" fmla="*/ 8247720 h 86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8671650">
                <a:moveTo>
                  <a:pt x="0" y="0"/>
                </a:moveTo>
                <a:lnTo>
                  <a:pt x="19477038" y="0"/>
                </a:lnTo>
                <a:lnTo>
                  <a:pt x="19477038" y="8247720"/>
                </a:lnTo>
                <a:cubicBezTo>
                  <a:pt x="12276770" y="6148838"/>
                  <a:pt x="7406747" y="9873614"/>
                  <a:pt x="0" y="824772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95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B0B24B-75C6-47CF-877E-61310BB18C53}"/>
              </a:ext>
            </a:extLst>
          </p:cNvPr>
          <p:cNvGrpSpPr/>
          <p:nvPr userDrawn="1"/>
        </p:nvGrpSpPr>
        <p:grpSpPr>
          <a:xfrm>
            <a:off x="18570696" y="4709413"/>
            <a:ext cx="316544" cy="1553977"/>
            <a:chOff x="15428633" y="4561123"/>
            <a:chExt cx="388619" cy="1907805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174CCEB4-F497-48B6-BBA7-295D02BA84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87552B-8B9D-44AA-9DC5-32DCC15C561D}"/>
                </a:ext>
              </a:extLst>
            </p:cNvPr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71E119C3-1293-405B-AC65-10FBB6AA99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B0F1A1C0-4F90-4C41-9957-143E0DCE9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" name="Freeform 75">
              <a:extLst>
                <a:ext uri="{FF2B5EF4-FFF2-40B4-BE49-F238E27FC236}">
                  <a16:creationId xmlns:a16="http://schemas.microsoft.com/office/drawing/2014/main" id="{FAEEF281-3D96-4707-9C6D-151C65A3F6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D21E93-7A26-4DCF-A437-347792FA845C}"/>
              </a:ext>
            </a:extLst>
          </p:cNvPr>
          <p:cNvSpPr txBox="1"/>
          <p:nvPr userDrawn="1"/>
        </p:nvSpPr>
        <p:spPr>
          <a:xfrm rot="10800000" flipV="1">
            <a:off x="17971062" y="9953375"/>
            <a:ext cx="151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8800" b="0" i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DA04D-DF5B-4EC6-AD5C-EA76B8D0D68B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9F4433-A3AC-41CB-A38A-96ADA7816AEF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D1875A-1047-4DCF-9C3D-E29643BCDD4E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90764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B40C54-F74B-45B1-A1D7-B8642511AB6D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2FA92A-F3E8-4DBC-91CE-950F802456D7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B49DD6-6F03-4D8E-A89B-CD5A3C688249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7667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054D19-3EAE-451E-AEA5-B6B2509C2E1E}"/>
              </a:ext>
            </a:extLst>
          </p:cNvPr>
          <p:cNvSpPr/>
          <p:nvPr userDrawn="1"/>
        </p:nvSpPr>
        <p:spPr>
          <a:xfrm>
            <a:off x="3689625" y="272782"/>
            <a:ext cx="13606426" cy="1042723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" fmla="*/ 158936 w 3514183"/>
              <a:gd name="connsiteY0" fmla="*/ 433349 h 1886739"/>
              <a:gd name="connsiteX1" fmla="*/ 2528756 w 3514183"/>
              <a:gd name="connsiteY1" fmla="*/ 6629 h 1886739"/>
              <a:gd name="connsiteX2" fmla="*/ 3511736 w 3514183"/>
              <a:gd name="connsiteY2" fmla="*/ 719099 h 1886739"/>
              <a:gd name="connsiteX3" fmla="*/ 2768786 w 3514183"/>
              <a:gd name="connsiteY3" fmla="*/ 1881149 h 1886739"/>
              <a:gd name="connsiteX4" fmla="*/ 1568636 w 3514183"/>
              <a:gd name="connsiteY4" fmla="*/ 1176299 h 1886739"/>
              <a:gd name="connsiteX5" fmla="*/ 368486 w 3514183"/>
              <a:gd name="connsiteY5" fmla="*/ 1557299 h 1886739"/>
              <a:gd name="connsiteX6" fmla="*/ 158936 w 3514183"/>
              <a:gd name="connsiteY6" fmla="*/ 433349 h 1886739"/>
              <a:gd name="connsiteX0" fmla="*/ 165698 w 3519490"/>
              <a:gd name="connsiteY0" fmla="*/ 1061364 h 2514754"/>
              <a:gd name="connsiteX1" fmla="*/ 2626958 w 3519490"/>
              <a:gd name="connsiteY1" fmla="*/ 2184 h 2514754"/>
              <a:gd name="connsiteX2" fmla="*/ 3518498 w 3519490"/>
              <a:gd name="connsiteY2" fmla="*/ 1347114 h 2514754"/>
              <a:gd name="connsiteX3" fmla="*/ 2775548 w 3519490"/>
              <a:gd name="connsiteY3" fmla="*/ 2509164 h 2514754"/>
              <a:gd name="connsiteX4" fmla="*/ 1575398 w 3519490"/>
              <a:gd name="connsiteY4" fmla="*/ 1804314 h 2514754"/>
              <a:gd name="connsiteX5" fmla="*/ 375248 w 3519490"/>
              <a:gd name="connsiteY5" fmla="*/ 2185314 h 2514754"/>
              <a:gd name="connsiteX6" fmla="*/ 165698 w 3519490"/>
              <a:gd name="connsiteY6" fmla="*/ 1061364 h 2514754"/>
              <a:gd name="connsiteX0" fmla="*/ 165698 w 3519490"/>
              <a:gd name="connsiteY0" fmla="*/ 1110091 h 2563481"/>
              <a:gd name="connsiteX1" fmla="*/ 2626958 w 3519490"/>
              <a:gd name="connsiteY1" fmla="*/ 50911 h 2563481"/>
              <a:gd name="connsiteX2" fmla="*/ 3518498 w 3519490"/>
              <a:gd name="connsiteY2" fmla="*/ 1395841 h 2563481"/>
              <a:gd name="connsiteX3" fmla="*/ 2775548 w 3519490"/>
              <a:gd name="connsiteY3" fmla="*/ 2557891 h 2563481"/>
              <a:gd name="connsiteX4" fmla="*/ 1575398 w 3519490"/>
              <a:gd name="connsiteY4" fmla="*/ 1853041 h 2563481"/>
              <a:gd name="connsiteX5" fmla="*/ 375248 w 3519490"/>
              <a:gd name="connsiteY5" fmla="*/ 2234041 h 2563481"/>
              <a:gd name="connsiteX6" fmla="*/ 165698 w 3519490"/>
              <a:gd name="connsiteY6" fmla="*/ 1110091 h 2563481"/>
              <a:gd name="connsiteX0" fmla="*/ 162317 w 3516109"/>
              <a:gd name="connsiteY0" fmla="*/ 1118578 h 2571968"/>
              <a:gd name="connsiteX1" fmla="*/ 2623577 w 3516109"/>
              <a:gd name="connsiteY1" fmla="*/ 59398 h 2571968"/>
              <a:gd name="connsiteX2" fmla="*/ 3515117 w 3516109"/>
              <a:gd name="connsiteY2" fmla="*/ 1404328 h 2571968"/>
              <a:gd name="connsiteX3" fmla="*/ 2772167 w 3516109"/>
              <a:gd name="connsiteY3" fmla="*/ 2566378 h 2571968"/>
              <a:gd name="connsiteX4" fmla="*/ 1572017 w 3516109"/>
              <a:gd name="connsiteY4" fmla="*/ 1861528 h 2571968"/>
              <a:gd name="connsiteX5" fmla="*/ 371867 w 3516109"/>
              <a:gd name="connsiteY5" fmla="*/ 2242528 h 2571968"/>
              <a:gd name="connsiteX6" fmla="*/ 162317 w 3516109"/>
              <a:gd name="connsiteY6" fmla="*/ 1118578 h 2571968"/>
              <a:gd name="connsiteX0" fmla="*/ 139541 w 3493333"/>
              <a:gd name="connsiteY0" fmla="*/ 1109787 h 2563177"/>
              <a:gd name="connsiteX1" fmla="*/ 2600801 w 3493333"/>
              <a:gd name="connsiteY1" fmla="*/ 50607 h 2563177"/>
              <a:gd name="connsiteX2" fmla="*/ 3492341 w 3493333"/>
              <a:gd name="connsiteY2" fmla="*/ 1395537 h 2563177"/>
              <a:gd name="connsiteX3" fmla="*/ 2749391 w 3493333"/>
              <a:gd name="connsiteY3" fmla="*/ 2557587 h 2563177"/>
              <a:gd name="connsiteX4" fmla="*/ 1549241 w 3493333"/>
              <a:gd name="connsiteY4" fmla="*/ 1852737 h 2563177"/>
              <a:gd name="connsiteX5" fmla="*/ 440531 w 3493333"/>
              <a:gd name="connsiteY5" fmla="*/ 2188017 h 2563177"/>
              <a:gd name="connsiteX6" fmla="*/ 139541 w 3493333"/>
              <a:gd name="connsiteY6" fmla="*/ 1109787 h 2563177"/>
              <a:gd name="connsiteX0" fmla="*/ 163892 w 3517684"/>
              <a:gd name="connsiteY0" fmla="*/ 1109787 h 2563177"/>
              <a:gd name="connsiteX1" fmla="*/ 2625152 w 3517684"/>
              <a:gd name="connsiteY1" fmla="*/ 50607 h 2563177"/>
              <a:gd name="connsiteX2" fmla="*/ 3516692 w 3517684"/>
              <a:gd name="connsiteY2" fmla="*/ 1395537 h 2563177"/>
              <a:gd name="connsiteX3" fmla="*/ 2773742 w 3517684"/>
              <a:gd name="connsiteY3" fmla="*/ 2557587 h 2563177"/>
              <a:gd name="connsiteX4" fmla="*/ 1573592 w 3517684"/>
              <a:gd name="connsiteY4" fmla="*/ 1852737 h 2563177"/>
              <a:gd name="connsiteX5" fmla="*/ 464882 w 3517684"/>
              <a:gd name="connsiteY5" fmla="*/ 2188017 h 2563177"/>
              <a:gd name="connsiteX6" fmla="*/ 163892 w 3517684"/>
              <a:gd name="connsiteY6" fmla="*/ 1109787 h 2563177"/>
              <a:gd name="connsiteX0" fmla="*/ 82749 w 3436541"/>
              <a:gd name="connsiteY0" fmla="*/ 1110091 h 2563481"/>
              <a:gd name="connsiteX1" fmla="*/ 2544009 w 3436541"/>
              <a:gd name="connsiteY1" fmla="*/ 50911 h 2563481"/>
              <a:gd name="connsiteX2" fmla="*/ 3435549 w 3436541"/>
              <a:gd name="connsiteY2" fmla="*/ 1395841 h 2563481"/>
              <a:gd name="connsiteX3" fmla="*/ 2692599 w 3436541"/>
              <a:gd name="connsiteY3" fmla="*/ 2557891 h 2563481"/>
              <a:gd name="connsiteX4" fmla="*/ 1492449 w 3436541"/>
              <a:gd name="connsiteY4" fmla="*/ 1853041 h 2563481"/>
              <a:gd name="connsiteX5" fmla="*/ 383739 w 3436541"/>
              <a:gd name="connsiteY5" fmla="*/ 2188321 h 2563481"/>
              <a:gd name="connsiteX6" fmla="*/ 82749 w 3436541"/>
              <a:gd name="connsiteY6" fmla="*/ 1110091 h 2563481"/>
              <a:gd name="connsiteX0" fmla="*/ 57039 w 3410900"/>
              <a:gd name="connsiteY0" fmla="*/ 1110091 h 2562627"/>
              <a:gd name="connsiteX1" fmla="*/ 2518299 w 3410900"/>
              <a:gd name="connsiteY1" fmla="*/ 50911 h 2562627"/>
              <a:gd name="connsiteX2" fmla="*/ 3409839 w 3410900"/>
              <a:gd name="connsiteY2" fmla="*/ 1395841 h 2562627"/>
              <a:gd name="connsiteX3" fmla="*/ 2666889 w 3410900"/>
              <a:gd name="connsiteY3" fmla="*/ 2557891 h 2562627"/>
              <a:gd name="connsiteX4" fmla="*/ 1283859 w 3410900"/>
              <a:gd name="connsiteY4" fmla="*/ 1822561 h 2562627"/>
              <a:gd name="connsiteX5" fmla="*/ 358029 w 3410900"/>
              <a:gd name="connsiteY5" fmla="*/ 2188321 h 2562627"/>
              <a:gd name="connsiteX6" fmla="*/ 57039 w 3410900"/>
              <a:gd name="connsiteY6" fmla="*/ 1110091 h 2562627"/>
              <a:gd name="connsiteX0" fmla="*/ 86841 w 3440702"/>
              <a:gd name="connsiteY0" fmla="*/ 1110091 h 2562627"/>
              <a:gd name="connsiteX1" fmla="*/ 2548101 w 3440702"/>
              <a:gd name="connsiteY1" fmla="*/ 50911 h 2562627"/>
              <a:gd name="connsiteX2" fmla="*/ 3439641 w 3440702"/>
              <a:gd name="connsiteY2" fmla="*/ 1395841 h 2562627"/>
              <a:gd name="connsiteX3" fmla="*/ 2696691 w 3440702"/>
              <a:gd name="connsiteY3" fmla="*/ 2557891 h 2562627"/>
              <a:gd name="connsiteX4" fmla="*/ 1313661 w 3440702"/>
              <a:gd name="connsiteY4" fmla="*/ 1822561 h 2562627"/>
              <a:gd name="connsiteX5" fmla="*/ 387831 w 3440702"/>
              <a:gd name="connsiteY5" fmla="*/ 2188321 h 2562627"/>
              <a:gd name="connsiteX6" fmla="*/ 86841 w 3440702"/>
              <a:gd name="connsiteY6" fmla="*/ 1110091 h 2562627"/>
              <a:gd name="connsiteX0" fmla="*/ 79129 w 3432990"/>
              <a:gd name="connsiteY0" fmla="*/ 1110091 h 2562627"/>
              <a:gd name="connsiteX1" fmla="*/ 2540389 w 3432990"/>
              <a:gd name="connsiteY1" fmla="*/ 50911 h 2562627"/>
              <a:gd name="connsiteX2" fmla="*/ 3431929 w 3432990"/>
              <a:gd name="connsiteY2" fmla="*/ 1395841 h 2562627"/>
              <a:gd name="connsiteX3" fmla="*/ 2688979 w 3432990"/>
              <a:gd name="connsiteY3" fmla="*/ 2557891 h 2562627"/>
              <a:gd name="connsiteX4" fmla="*/ 1305949 w 3432990"/>
              <a:gd name="connsiteY4" fmla="*/ 1822561 h 2562627"/>
              <a:gd name="connsiteX5" fmla="*/ 380119 w 3432990"/>
              <a:gd name="connsiteY5" fmla="*/ 2188321 h 2562627"/>
              <a:gd name="connsiteX6" fmla="*/ 79129 w 3432990"/>
              <a:gd name="connsiteY6" fmla="*/ 1110091 h 2562627"/>
              <a:gd name="connsiteX0" fmla="*/ 79129 w 3432990"/>
              <a:gd name="connsiteY0" fmla="*/ 1110091 h 2562043"/>
              <a:gd name="connsiteX1" fmla="*/ 2540389 w 3432990"/>
              <a:gd name="connsiteY1" fmla="*/ 50911 h 2562043"/>
              <a:gd name="connsiteX2" fmla="*/ 3431929 w 3432990"/>
              <a:gd name="connsiteY2" fmla="*/ 1395841 h 2562043"/>
              <a:gd name="connsiteX3" fmla="*/ 2688979 w 3432990"/>
              <a:gd name="connsiteY3" fmla="*/ 2557891 h 2562043"/>
              <a:gd name="connsiteX4" fmla="*/ 1305949 w 3432990"/>
              <a:gd name="connsiteY4" fmla="*/ 1822561 h 2562043"/>
              <a:gd name="connsiteX5" fmla="*/ 380119 w 3432990"/>
              <a:gd name="connsiteY5" fmla="*/ 2188321 h 2562043"/>
              <a:gd name="connsiteX6" fmla="*/ 79129 w 3432990"/>
              <a:gd name="connsiteY6" fmla="*/ 1110091 h 2562043"/>
              <a:gd name="connsiteX0" fmla="*/ 79129 w 3433048"/>
              <a:gd name="connsiteY0" fmla="*/ 1110091 h 2574990"/>
              <a:gd name="connsiteX1" fmla="*/ 2540389 w 3433048"/>
              <a:gd name="connsiteY1" fmla="*/ 50911 h 2574990"/>
              <a:gd name="connsiteX2" fmla="*/ 3431929 w 3433048"/>
              <a:gd name="connsiteY2" fmla="*/ 1395841 h 2574990"/>
              <a:gd name="connsiteX3" fmla="*/ 2688979 w 3433048"/>
              <a:gd name="connsiteY3" fmla="*/ 2557891 h 2574990"/>
              <a:gd name="connsiteX4" fmla="*/ 1305949 w 3433048"/>
              <a:gd name="connsiteY4" fmla="*/ 1822561 h 2574990"/>
              <a:gd name="connsiteX5" fmla="*/ 380119 w 3433048"/>
              <a:gd name="connsiteY5" fmla="*/ 2188321 h 2574990"/>
              <a:gd name="connsiteX6" fmla="*/ 79129 w 3433048"/>
              <a:gd name="connsiteY6" fmla="*/ 1110091 h 2574990"/>
              <a:gd name="connsiteX0" fmla="*/ 79129 w 3433628"/>
              <a:gd name="connsiteY0" fmla="*/ 1110091 h 2564852"/>
              <a:gd name="connsiteX1" fmla="*/ 2540389 w 3433628"/>
              <a:gd name="connsiteY1" fmla="*/ 50911 h 2564852"/>
              <a:gd name="connsiteX2" fmla="*/ 3431929 w 3433628"/>
              <a:gd name="connsiteY2" fmla="*/ 1395841 h 2564852"/>
              <a:gd name="connsiteX3" fmla="*/ 2688979 w 3433628"/>
              <a:gd name="connsiteY3" fmla="*/ 2557891 h 2564852"/>
              <a:gd name="connsiteX4" fmla="*/ 1305949 w 3433628"/>
              <a:gd name="connsiteY4" fmla="*/ 1822561 h 2564852"/>
              <a:gd name="connsiteX5" fmla="*/ 380119 w 3433628"/>
              <a:gd name="connsiteY5" fmla="*/ 2188321 h 2564852"/>
              <a:gd name="connsiteX6" fmla="*/ 79129 w 3433628"/>
              <a:gd name="connsiteY6" fmla="*/ 1110091 h 2564852"/>
              <a:gd name="connsiteX0" fmla="*/ 79129 w 3432791"/>
              <a:gd name="connsiteY0" fmla="*/ 1110091 h 2564852"/>
              <a:gd name="connsiteX1" fmla="*/ 2540389 w 3432791"/>
              <a:gd name="connsiteY1" fmla="*/ 50911 h 2564852"/>
              <a:gd name="connsiteX2" fmla="*/ 3431929 w 3432791"/>
              <a:gd name="connsiteY2" fmla="*/ 1395841 h 2564852"/>
              <a:gd name="connsiteX3" fmla="*/ 2688979 w 3432791"/>
              <a:gd name="connsiteY3" fmla="*/ 2557891 h 2564852"/>
              <a:gd name="connsiteX4" fmla="*/ 1305949 w 3432791"/>
              <a:gd name="connsiteY4" fmla="*/ 1822561 h 2564852"/>
              <a:gd name="connsiteX5" fmla="*/ 380119 w 3432791"/>
              <a:gd name="connsiteY5" fmla="*/ 2188321 h 2564852"/>
              <a:gd name="connsiteX6" fmla="*/ 79129 w 3432791"/>
              <a:gd name="connsiteY6" fmla="*/ 1110091 h 25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C356A-103E-4F02-9114-091E6B842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40329" flipH="1">
            <a:off x="1402799" y="940066"/>
            <a:ext cx="5455602" cy="9092667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4700E-348D-42B6-B6EC-3EECFE8BDF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7253" y="2381252"/>
            <a:ext cx="3882539" cy="6217596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" fmla="*/ 0 w 2754630"/>
              <a:gd name="connsiteY0" fmla="*/ 0 h 5486400"/>
              <a:gd name="connsiteX1" fmla="*/ 2754630 w 2754630"/>
              <a:gd name="connsiteY1" fmla="*/ 15240 h 5486400"/>
              <a:gd name="connsiteX2" fmla="*/ 2571750 w 2754630"/>
              <a:gd name="connsiteY2" fmla="*/ 5486400 h 5486400"/>
              <a:gd name="connsiteX3" fmla="*/ 0 w 2754630"/>
              <a:gd name="connsiteY3" fmla="*/ 5486400 h 5486400"/>
              <a:gd name="connsiteX4" fmla="*/ 0 w 2754630"/>
              <a:gd name="connsiteY4" fmla="*/ 0 h 5486400"/>
              <a:gd name="connsiteX0" fmla="*/ 0 w 2945130"/>
              <a:gd name="connsiteY0" fmla="*/ 0 h 5486400"/>
              <a:gd name="connsiteX1" fmla="*/ 2945130 w 2945130"/>
              <a:gd name="connsiteY1" fmla="*/ 68580 h 5486400"/>
              <a:gd name="connsiteX2" fmla="*/ 2571750 w 2945130"/>
              <a:gd name="connsiteY2" fmla="*/ 5486400 h 5486400"/>
              <a:gd name="connsiteX3" fmla="*/ 0 w 2945130"/>
              <a:gd name="connsiteY3" fmla="*/ 5486400 h 5486400"/>
              <a:gd name="connsiteX4" fmla="*/ 0 w 2945130"/>
              <a:gd name="connsiteY4" fmla="*/ 0 h 5486400"/>
              <a:gd name="connsiteX0" fmla="*/ 0 w 2922270"/>
              <a:gd name="connsiteY0" fmla="*/ 0 h 5486400"/>
              <a:gd name="connsiteX1" fmla="*/ 2922270 w 2922270"/>
              <a:gd name="connsiteY1" fmla="*/ 68580 h 5486400"/>
              <a:gd name="connsiteX2" fmla="*/ 2571750 w 2922270"/>
              <a:gd name="connsiteY2" fmla="*/ 5486400 h 5486400"/>
              <a:gd name="connsiteX3" fmla="*/ 0 w 2922270"/>
              <a:gd name="connsiteY3" fmla="*/ 5486400 h 5486400"/>
              <a:gd name="connsiteX4" fmla="*/ 0 w 2922270"/>
              <a:gd name="connsiteY4" fmla="*/ 0 h 5486400"/>
              <a:gd name="connsiteX0" fmla="*/ 0 w 2945130"/>
              <a:gd name="connsiteY0" fmla="*/ 0 h 5478780"/>
              <a:gd name="connsiteX1" fmla="*/ 2945130 w 2945130"/>
              <a:gd name="connsiteY1" fmla="*/ 60960 h 5478780"/>
              <a:gd name="connsiteX2" fmla="*/ 2594610 w 2945130"/>
              <a:gd name="connsiteY2" fmla="*/ 5478780 h 5478780"/>
              <a:gd name="connsiteX3" fmla="*/ 22860 w 2945130"/>
              <a:gd name="connsiteY3" fmla="*/ 5478780 h 5478780"/>
              <a:gd name="connsiteX4" fmla="*/ 0 w 2945130"/>
              <a:gd name="connsiteY4" fmla="*/ 0 h 5478780"/>
              <a:gd name="connsiteX0" fmla="*/ 0 w 2975610"/>
              <a:gd name="connsiteY0" fmla="*/ 0 h 5509260"/>
              <a:gd name="connsiteX1" fmla="*/ 2975610 w 2975610"/>
              <a:gd name="connsiteY1" fmla="*/ 91440 h 5509260"/>
              <a:gd name="connsiteX2" fmla="*/ 2625090 w 2975610"/>
              <a:gd name="connsiteY2" fmla="*/ 5509260 h 5509260"/>
              <a:gd name="connsiteX3" fmla="*/ 53340 w 2975610"/>
              <a:gd name="connsiteY3" fmla="*/ 5509260 h 5509260"/>
              <a:gd name="connsiteX4" fmla="*/ 0 w 2975610"/>
              <a:gd name="connsiteY4" fmla="*/ 0 h 5509260"/>
              <a:gd name="connsiteX0" fmla="*/ 0 w 2967990"/>
              <a:gd name="connsiteY0" fmla="*/ 0 h 5486400"/>
              <a:gd name="connsiteX1" fmla="*/ 2967990 w 2967990"/>
              <a:gd name="connsiteY1" fmla="*/ 68580 h 5486400"/>
              <a:gd name="connsiteX2" fmla="*/ 2617470 w 2967990"/>
              <a:gd name="connsiteY2" fmla="*/ 5486400 h 5486400"/>
              <a:gd name="connsiteX3" fmla="*/ 45720 w 2967990"/>
              <a:gd name="connsiteY3" fmla="*/ 5486400 h 5486400"/>
              <a:gd name="connsiteX4" fmla="*/ 0 w 2967990"/>
              <a:gd name="connsiteY4" fmla="*/ 0 h 5486400"/>
              <a:gd name="connsiteX0" fmla="*/ 0 w 3097530"/>
              <a:gd name="connsiteY0" fmla="*/ 0 h 5486400"/>
              <a:gd name="connsiteX1" fmla="*/ 2967990 w 3097530"/>
              <a:gd name="connsiteY1" fmla="*/ 68580 h 5486400"/>
              <a:gd name="connsiteX2" fmla="*/ 3097530 w 3097530"/>
              <a:gd name="connsiteY2" fmla="*/ 5242560 h 5486400"/>
              <a:gd name="connsiteX3" fmla="*/ 45720 w 3097530"/>
              <a:gd name="connsiteY3" fmla="*/ 5486400 h 5486400"/>
              <a:gd name="connsiteX4" fmla="*/ 0 w 3097530"/>
              <a:gd name="connsiteY4" fmla="*/ 0 h 5486400"/>
              <a:gd name="connsiteX0" fmla="*/ 0 w 3166110"/>
              <a:gd name="connsiteY0" fmla="*/ 0 h 5486400"/>
              <a:gd name="connsiteX1" fmla="*/ 2967990 w 3166110"/>
              <a:gd name="connsiteY1" fmla="*/ 68580 h 5486400"/>
              <a:gd name="connsiteX2" fmla="*/ 3166110 w 3166110"/>
              <a:gd name="connsiteY2" fmla="*/ 5128260 h 5486400"/>
              <a:gd name="connsiteX3" fmla="*/ 45720 w 3166110"/>
              <a:gd name="connsiteY3" fmla="*/ 5486400 h 5486400"/>
              <a:gd name="connsiteX4" fmla="*/ 0 w 3166110"/>
              <a:gd name="connsiteY4" fmla="*/ 0 h 5486400"/>
              <a:gd name="connsiteX0" fmla="*/ 0 w 3128010"/>
              <a:gd name="connsiteY0" fmla="*/ 0 h 5486400"/>
              <a:gd name="connsiteX1" fmla="*/ 2967990 w 3128010"/>
              <a:gd name="connsiteY1" fmla="*/ 68580 h 5486400"/>
              <a:gd name="connsiteX2" fmla="*/ 3128010 w 3128010"/>
              <a:gd name="connsiteY2" fmla="*/ 5113020 h 5486400"/>
              <a:gd name="connsiteX3" fmla="*/ 45720 w 3128010"/>
              <a:gd name="connsiteY3" fmla="*/ 5486400 h 5486400"/>
              <a:gd name="connsiteX4" fmla="*/ 0 w 312801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10540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09016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8254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6730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364480"/>
              <a:gd name="connsiteX1" fmla="*/ 2967990 w 3143250"/>
              <a:gd name="connsiteY1" fmla="*/ 68580 h 5364480"/>
              <a:gd name="connsiteX2" fmla="*/ 3143250 w 3143250"/>
              <a:gd name="connsiteY2" fmla="*/ 5067300 h 5364480"/>
              <a:gd name="connsiteX3" fmla="*/ 137160 w 3143250"/>
              <a:gd name="connsiteY3" fmla="*/ 5364480 h 5364480"/>
              <a:gd name="connsiteX4" fmla="*/ 0 w 3143250"/>
              <a:gd name="connsiteY4" fmla="*/ 0 h 5364480"/>
              <a:gd name="connsiteX0" fmla="*/ 0 w 3143250"/>
              <a:gd name="connsiteY0" fmla="*/ 0 h 5212080"/>
              <a:gd name="connsiteX1" fmla="*/ 2967990 w 3143250"/>
              <a:gd name="connsiteY1" fmla="*/ 68580 h 5212080"/>
              <a:gd name="connsiteX2" fmla="*/ 3143250 w 3143250"/>
              <a:gd name="connsiteY2" fmla="*/ 5067300 h 5212080"/>
              <a:gd name="connsiteX3" fmla="*/ 152400 w 3143250"/>
              <a:gd name="connsiteY3" fmla="*/ 5212080 h 5212080"/>
              <a:gd name="connsiteX4" fmla="*/ 0 w 3143250"/>
              <a:gd name="connsiteY4" fmla="*/ 0 h 5212080"/>
              <a:gd name="connsiteX0" fmla="*/ 0 w 3143250"/>
              <a:gd name="connsiteY0" fmla="*/ 0 h 5113020"/>
              <a:gd name="connsiteX1" fmla="*/ 2967990 w 3143250"/>
              <a:gd name="connsiteY1" fmla="*/ 68580 h 5113020"/>
              <a:gd name="connsiteX2" fmla="*/ 3143250 w 3143250"/>
              <a:gd name="connsiteY2" fmla="*/ 5067300 h 5113020"/>
              <a:gd name="connsiteX3" fmla="*/ 198120 w 3143250"/>
              <a:gd name="connsiteY3" fmla="*/ 5113020 h 5113020"/>
              <a:gd name="connsiteX4" fmla="*/ 0 w 3143250"/>
              <a:gd name="connsiteY4" fmla="*/ 0 h 5113020"/>
              <a:gd name="connsiteX0" fmla="*/ 0 w 3143250"/>
              <a:gd name="connsiteY0" fmla="*/ 0 h 5097780"/>
              <a:gd name="connsiteX1" fmla="*/ 2967990 w 3143250"/>
              <a:gd name="connsiteY1" fmla="*/ 68580 h 5097780"/>
              <a:gd name="connsiteX2" fmla="*/ 3143250 w 3143250"/>
              <a:gd name="connsiteY2" fmla="*/ 5067300 h 5097780"/>
              <a:gd name="connsiteX3" fmla="*/ 236220 w 3143250"/>
              <a:gd name="connsiteY3" fmla="*/ 5097780 h 5097780"/>
              <a:gd name="connsiteX4" fmla="*/ 0 w 3143250"/>
              <a:gd name="connsiteY4" fmla="*/ 0 h 509778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36220 w 3143250"/>
              <a:gd name="connsiteY3" fmla="*/ 50292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66700 w 3143250"/>
              <a:gd name="connsiteY3" fmla="*/ 50673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59080 w 3143250"/>
              <a:gd name="connsiteY3" fmla="*/ 5067300 h 5067300"/>
              <a:gd name="connsiteX4" fmla="*/ 0 w 3143250"/>
              <a:gd name="connsiteY4" fmla="*/ 0 h 5067300"/>
              <a:gd name="connsiteX0" fmla="*/ 0 w 3128010"/>
              <a:gd name="connsiteY0" fmla="*/ 0 h 5067300"/>
              <a:gd name="connsiteX1" fmla="*/ 2967990 w 3128010"/>
              <a:gd name="connsiteY1" fmla="*/ 68580 h 5067300"/>
              <a:gd name="connsiteX2" fmla="*/ 3128010 w 3128010"/>
              <a:gd name="connsiteY2" fmla="*/ 5067300 h 5067300"/>
              <a:gd name="connsiteX3" fmla="*/ 259080 w 3128010"/>
              <a:gd name="connsiteY3" fmla="*/ 5067300 h 5067300"/>
              <a:gd name="connsiteX4" fmla="*/ 0 w 3128010"/>
              <a:gd name="connsiteY4" fmla="*/ 0 h 5067300"/>
              <a:gd name="connsiteX0" fmla="*/ 0 w 3105150"/>
              <a:gd name="connsiteY0" fmla="*/ 0 h 5074920"/>
              <a:gd name="connsiteX1" fmla="*/ 2967990 w 3105150"/>
              <a:gd name="connsiteY1" fmla="*/ 68580 h 5074920"/>
              <a:gd name="connsiteX2" fmla="*/ 3105150 w 3105150"/>
              <a:gd name="connsiteY2" fmla="*/ 5074920 h 5074920"/>
              <a:gd name="connsiteX3" fmla="*/ 259080 w 3105150"/>
              <a:gd name="connsiteY3" fmla="*/ 5067300 h 5074920"/>
              <a:gd name="connsiteX4" fmla="*/ 0 w 3105150"/>
              <a:gd name="connsiteY4" fmla="*/ 0 h 5074920"/>
              <a:gd name="connsiteX0" fmla="*/ 0 w 3082290"/>
              <a:gd name="connsiteY0" fmla="*/ 0 h 5074920"/>
              <a:gd name="connsiteX1" fmla="*/ 2967990 w 3082290"/>
              <a:gd name="connsiteY1" fmla="*/ 68580 h 5074920"/>
              <a:gd name="connsiteX2" fmla="*/ 3082290 w 3082290"/>
              <a:gd name="connsiteY2" fmla="*/ 5074920 h 5074920"/>
              <a:gd name="connsiteX3" fmla="*/ 259080 w 3082290"/>
              <a:gd name="connsiteY3" fmla="*/ 5067300 h 5074920"/>
              <a:gd name="connsiteX4" fmla="*/ 0 w 3082290"/>
              <a:gd name="connsiteY4" fmla="*/ 0 h 5074920"/>
              <a:gd name="connsiteX0" fmla="*/ 0 w 3059430"/>
              <a:gd name="connsiteY0" fmla="*/ 0 h 5074920"/>
              <a:gd name="connsiteX1" fmla="*/ 2967990 w 3059430"/>
              <a:gd name="connsiteY1" fmla="*/ 68580 h 5074920"/>
              <a:gd name="connsiteX2" fmla="*/ 3059430 w 3059430"/>
              <a:gd name="connsiteY2" fmla="*/ 5074920 h 5074920"/>
              <a:gd name="connsiteX3" fmla="*/ 259080 w 3059430"/>
              <a:gd name="connsiteY3" fmla="*/ 5067300 h 5074920"/>
              <a:gd name="connsiteX4" fmla="*/ 0 w 3059430"/>
              <a:gd name="connsiteY4" fmla="*/ 0 h 5074920"/>
              <a:gd name="connsiteX0" fmla="*/ 0 w 3105150"/>
              <a:gd name="connsiteY0" fmla="*/ 0 h 5052060"/>
              <a:gd name="connsiteX1" fmla="*/ 3013710 w 3105150"/>
              <a:gd name="connsiteY1" fmla="*/ 45720 h 5052060"/>
              <a:gd name="connsiteX2" fmla="*/ 3105150 w 3105150"/>
              <a:gd name="connsiteY2" fmla="*/ 5052060 h 5052060"/>
              <a:gd name="connsiteX3" fmla="*/ 304800 w 3105150"/>
              <a:gd name="connsiteY3" fmla="*/ 5044440 h 5052060"/>
              <a:gd name="connsiteX4" fmla="*/ 0 w 3105150"/>
              <a:gd name="connsiteY4" fmla="*/ 0 h 5052060"/>
              <a:gd name="connsiteX0" fmla="*/ 0 w 3120390"/>
              <a:gd name="connsiteY0" fmla="*/ 0 h 5052060"/>
              <a:gd name="connsiteX1" fmla="*/ 3028950 w 3120390"/>
              <a:gd name="connsiteY1" fmla="*/ 4572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90850 w 3120390"/>
              <a:gd name="connsiteY1" fmla="*/ 533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5275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914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50870"/>
              <a:gd name="connsiteY0" fmla="*/ 0 h 5052060"/>
              <a:gd name="connsiteX1" fmla="*/ 2922270 w 3150870"/>
              <a:gd name="connsiteY1" fmla="*/ 91440 h 5052060"/>
              <a:gd name="connsiteX2" fmla="*/ 3150870 w 3150870"/>
              <a:gd name="connsiteY2" fmla="*/ 5052060 h 5052060"/>
              <a:gd name="connsiteX3" fmla="*/ 320040 w 3150870"/>
              <a:gd name="connsiteY3" fmla="*/ 5044440 h 5052060"/>
              <a:gd name="connsiteX4" fmla="*/ 0 w 3150870"/>
              <a:gd name="connsiteY4" fmla="*/ 0 h 5052060"/>
              <a:gd name="connsiteX0" fmla="*/ 0 w 3150870"/>
              <a:gd name="connsiteY0" fmla="*/ 0 h 5199089"/>
              <a:gd name="connsiteX1" fmla="*/ 2922270 w 3150870"/>
              <a:gd name="connsiteY1" fmla="*/ 91440 h 5199089"/>
              <a:gd name="connsiteX2" fmla="*/ 3150870 w 3150870"/>
              <a:gd name="connsiteY2" fmla="*/ 5052060 h 5199089"/>
              <a:gd name="connsiteX3" fmla="*/ 280189 w 3150870"/>
              <a:gd name="connsiteY3" fmla="*/ 5199089 h 5199089"/>
              <a:gd name="connsiteX4" fmla="*/ 0 w 3150870"/>
              <a:gd name="connsiteY4" fmla="*/ 0 h 5199089"/>
              <a:gd name="connsiteX0" fmla="*/ 0 w 3150870"/>
              <a:gd name="connsiteY0" fmla="*/ 0 h 5124258"/>
              <a:gd name="connsiteX1" fmla="*/ 2922270 w 3150870"/>
              <a:gd name="connsiteY1" fmla="*/ 91440 h 5124258"/>
              <a:gd name="connsiteX2" fmla="*/ 3150870 w 3150870"/>
              <a:gd name="connsiteY2" fmla="*/ 5052060 h 5124258"/>
              <a:gd name="connsiteX3" fmla="*/ 285170 w 3150870"/>
              <a:gd name="connsiteY3" fmla="*/ 5124258 h 5124258"/>
              <a:gd name="connsiteX4" fmla="*/ 0 w 3150870"/>
              <a:gd name="connsiteY4" fmla="*/ 0 h 5124258"/>
              <a:gd name="connsiteX0" fmla="*/ 0 w 3150870"/>
              <a:gd name="connsiteY0" fmla="*/ 0 h 5134235"/>
              <a:gd name="connsiteX1" fmla="*/ 2922270 w 3150870"/>
              <a:gd name="connsiteY1" fmla="*/ 91440 h 5134235"/>
              <a:gd name="connsiteX2" fmla="*/ 3150870 w 3150870"/>
              <a:gd name="connsiteY2" fmla="*/ 5052060 h 5134235"/>
              <a:gd name="connsiteX3" fmla="*/ 349928 w 3150870"/>
              <a:gd name="connsiteY3" fmla="*/ 5134235 h 5134235"/>
              <a:gd name="connsiteX4" fmla="*/ 0 w 3150870"/>
              <a:gd name="connsiteY4" fmla="*/ 0 h 5134235"/>
              <a:gd name="connsiteX0" fmla="*/ 0 w 3210647"/>
              <a:gd name="connsiteY0" fmla="*/ 0 h 5134235"/>
              <a:gd name="connsiteX1" fmla="*/ 2922270 w 3210647"/>
              <a:gd name="connsiteY1" fmla="*/ 91440 h 5134235"/>
              <a:gd name="connsiteX2" fmla="*/ 3210647 w 3210647"/>
              <a:gd name="connsiteY2" fmla="*/ 5022128 h 5134235"/>
              <a:gd name="connsiteX3" fmla="*/ 349928 w 3210647"/>
              <a:gd name="connsiteY3" fmla="*/ 5134235 h 5134235"/>
              <a:gd name="connsiteX4" fmla="*/ 0 w 3210647"/>
              <a:gd name="connsiteY4" fmla="*/ 0 h 5134235"/>
              <a:gd name="connsiteX0" fmla="*/ 0 w 3155852"/>
              <a:gd name="connsiteY0" fmla="*/ 0 h 5134235"/>
              <a:gd name="connsiteX1" fmla="*/ 2922270 w 3155852"/>
              <a:gd name="connsiteY1" fmla="*/ 91440 h 5134235"/>
              <a:gd name="connsiteX2" fmla="*/ 3155852 w 3155852"/>
              <a:gd name="connsiteY2" fmla="*/ 5017139 h 5134235"/>
              <a:gd name="connsiteX3" fmla="*/ 349928 w 3155852"/>
              <a:gd name="connsiteY3" fmla="*/ 5134235 h 5134235"/>
              <a:gd name="connsiteX4" fmla="*/ 0 w 3155852"/>
              <a:gd name="connsiteY4" fmla="*/ 0 h 5134235"/>
              <a:gd name="connsiteX0" fmla="*/ 0 w 3202305"/>
              <a:gd name="connsiteY0" fmla="*/ 0 h 5134235"/>
              <a:gd name="connsiteX1" fmla="*/ 2922270 w 3202305"/>
              <a:gd name="connsiteY1" fmla="*/ 91440 h 5134235"/>
              <a:gd name="connsiteX2" fmla="*/ 3202305 w 3202305"/>
              <a:gd name="connsiteY2" fmla="*/ 5113504 h 5134235"/>
              <a:gd name="connsiteX3" fmla="*/ 349928 w 3202305"/>
              <a:gd name="connsiteY3" fmla="*/ 5134235 h 5134235"/>
              <a:gd name="connsiteX4" fmla="*/ 0 w 3202305"/>
              <a:gd name="connsiteY4" fmla="*/ 0 h 5134235"/>
              <a:gd name="connsiteX0" fmla="*/ 0 w 3202305"/>
              <a:gd name="connsiteY0" fmla="*/ 0 h 5161687"/>
              <a:gd name="connsiteX1" fmla="*/ 2922270 w 3202305"/>
              <a:gd name="connsiteY1" fmla="*/ 91440 h 5161687"/>
              <a:gd name="connsiteX2" fmla="*/ 3202305 w 3202305"/>
              <a:gd name="connsiteY2" fmla="*/ 5161687 h 5161687"/>
              <a:gd name="connsiteX3" fmla="*/ 349928 w 3202305"/>
              <a:gd name="connsiteY3" fmla="*/ 5134235 h 5161687"/>
              <a:gd name="connsiteX4" fmla="*/ 0 w 3202305"/>
              <a:gd name="connsiteY4" fmla="*/ 0 h 5161687"/>
              <a:gd name="connsiteX0" fmla="*/ 0 w 3186821"/>
              <a:gd name="connsiteY0" fmla="*/ 0 h 5241991"/>
              <a:gd name="connsiteX1" fmla="*/ 2922270 w 3186821"/>
              <a:gd name="connsiteY1" fmla="*/ 91440 h 5241991"/>
              <a:gd name="connsiteX2" fmla="*/ 3186821 w 3186821"/>
              <a:gd name="connsiteY2" fmla="*/ 5241991 h 5241991"/>
              <a:gd name="connsiteX3" fmla="*/ 349928 w 3186821"/>
              <a:gd name="connsiteY3" fmla="*/ 5134235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22270 w 3186821"/>
              <a:gd name="connsiteY1" fmla="*/ 91440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37755 w 3186821"/>
              <a:gd name="connsiteY1" fmla="*/ 59318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53239 w 3186821"/>
              <a:gd name="connsiteY1" fmla="*/ 11136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55852"/>
              <a:gd name="connsiteY0" fmla="*/ 20986 h 5230855"/>
              <a:gd name="connsiteX1" fmla="*/ 2922270 w 3155852"/>
              <a:gd name="connsiteY1" fmla="*/ 0 h 5230855"/>
              <a:gd name="connsiteX2" fmla="*/ 3155852 w 3155852"/>
              <a:gd name="connsiteY2" fmla="*/ 5230855 h 5230855"/>
              <a:gd name="connsiteX3" fmla="*/ 365412 w 3155852"/>
              <a:gd name="connsiteY3" fmla="*/ 5155221 h 5230855"/>
              <a:gd name="connsiteX4" fmla="*/ 0 w 3155852"/>
              <a:gd name="connsiteY4" fmla="*/ 20986 h 5230855"/>
              <a:gd name="connsiteX0" fmla="*/ 0 w 3109399"/>
              <a:gd name="connsiteY0" fmla="*/ 0 h 5258051"/>
              <a:gd name="connsiteX1" fmla="*/ 2875817 w 3109399"/>
              <a:gd name="connsiteY1" fmla="*/ 27196 h 5258051"/>
              <a:gd name="connsiteX2" fmla="*/ 3109399 w 3109399"/>
              <a:gd name="connsiteY2" fmla="*/ 5258051 h 5258051"/>
              <a:gd name="connsiteX3" fmla="*/ 318959 w 3109399"/>
              <a:gd name="connsiteY3" fmla="*/ 5182417 h 5258051"/>
              <a:gd name="connsiteX4" fmla="*/ 0 w 3109399"/>
              <a:gd name="connsiteY4" fmla="*/ 0 h 5258051"/>
              <a:gd name="connsiteX0" fmla="*/ 0 w 3140368"/>
              <a:gd name="connsiteY0" fmla="*/ 0 h 5258051"/>
              <a:gd name="connsiteX1" fmla="*/ 2906786 w 3140368"/>
              <a:gd name="connsiteY1" fmla="*/ 27196 h 5258051"/>
              <a:gd name="connsiteX2" fmla="*/ 3140368 w 3140368"/>
              <a:gd name="connsiteY2" fmla="*/ 5258051 h 5258051"/>
              <a:gd name="connsiteX3" fmla="*/ 349928 w 3140368"/>
              <a:gd name="connsiteY3" fmla="*/ 5182417 h 5258051"/>
              <a:gd name="connsiteX4" fmla="*/ 0 w 3140368"/>
              <a:gd name="connsiteY4" fmla="*/ 0 h 5258051"/>
              <a:gd name="connsiteX0" fmla="*/ 0 w 3155852"/>
              <a:gd name="connsiteY0" fmla="*/ 0 h 5241990"/>
              <a:gd name="connsiteX1" fmla="*/ 2922270 w 3155852"/>
              <a:gd name="connsiteY1" fmla="*/ 11135 h 5241990"/>
              <a:gd name="connsiteX2" fmla="*/ 3155852 w 3155852"/>
              <a:gd name="connsiteY2" fmla="*/ 5241990 h 5241990"/>
              <a:gd name="connsiteX3" fmla="*/ 365412 w 3155852"/>
              <a:gd name="connsiteY3" fmla="*/ 5166356 h 5241990"/>
              <a:gd name="connsiteX4" fmla="*/ 0 w 3155852"/>
              <a:gd name="connsiteY4" fmla="*/ 0 h 5241990"/>
              <a:gd name="connsiteX0" fmla="*/ 0 w 3171336"/>
              <a:gd name="connsiteY0" fmla="*/ 20987 h 5230855"/>
              <a:gd name="connsiteX1" fmla="*/ 2937754 w 3171336"/>
              <a:gd name="connsiteY1" fmla="*/ 0 h 5230855"/>
              <a:gd name="connsiteX2" fmla="*/ 3171336 w 3171336"/>
              <a:gd name="connsiteY2" fmla="*/ 5230855 h 5230855"/>
              <a:gd name="connsiteX3" fmla="*/ 380896 w 3171336"/>
              <a:gd name="connsiteY3" fmla="*/ 5155221 h 5230855"/>
              <a:gd name="connsiteX4" fmla="*/ 0 w 3171336"/>
              <a:gd name="connsiteY4" fmla="*/ 20987 h 5230855"/>
              <a:gd name="connsiteX0" fmla="*/ 0 w 3140367"/>
              <a:gd name="connsiteY0" fmla="*/ 4926 h 5230855"/>
              <a:gd name="connsiteX1" fmla="*/ 2906785 w 3140367"/>
              <a:gd name="connsiteY1" fmla="*/ 0 h 5230855"/>
              <a:gd name="connsiteX2" fmla="*/ 3140367 w 3140367"/>
              <a:gd name="connsiteY2" fmla="*/ 5230855 h 5230855"/>
              <a:gd name="connsiteX3" fmla="*/ 349927 w 3140367"/>
              <a:gd name="connsiteY3" fmla="*/ 5155221 h 5230855"/>
              <a:gd name="connsiteX4" fmla="*/ 0 w 3140367"/>
              <a:gd name="connsiteY4" fmla="*/ 4926 h 5230855"/>
              <a:gd name="connsiteX0" fmla="*/ 0 w 3155851"/>
              <a:gd name="connsiteY0" fmla="*/ 0 h 5241990"/>
              <a:gd name="connsiteX1" fmla="*/ 2922269 w 3155851"/>
              <a:gd name="connsiteY1" fmla="*/ 11135 h 5241990"/>
              <a:gd name="connsiteX2" fmla="*/ 3155851 w 3155851"/>
              <a:gd name="connsiteY2" fmla="*/ 5241990 h 5241990"/>
              <a:gd name="connsiteX3" fmla="*/ 365411 w 3155851"/>
              <a:gd name="connsiteY3" fmla="*/ 5166356 h 5241990"/>
              <a:gd name="connsiteX4" fmla="*/ 0 w 3155851"/>
              <a:gd name="connsiteY4" fmla="*/ 0 h 5241990"/>
              <a:gd name="connsiteX0" fmla="*/ 0 w 3155851"/>
              <a:gd name="connsiteY0" fmla="*/ 0 h 5241990"/>
              <a:gd name="connsiteX1" fmla="*/ 2922269 w 3155851"/>
              <a:gd name="connsiteY1" fmla="*/ 11135 h 5241990"/>
              <a:gd name="connsiteX2" fmla="*/ 3155851 w 3155851"/>
              <a:gd name="connsiteY2" fmla="*/ 5241990 h 5241990"/>
              <a:gd name="connsiteX3" fmla="*/ 349927 w 3155851"/>
              <a:gd name="connsiteY3" fmla="*/ 5166356 h 5241990"/>
              <a:gd name="connsiteX4" fmla="*/ 0 w 3155851"/>
              <a:gd name="connsiteY4" fmla="*/ 0 h 524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5851" h="5241990">
                <a:moveTo>
                  <a:pt x="0" y="0"/>
                </a:moveTo>
                <a:lnTo>
                  <a:pt x="2922269" y="11135"/>
                </a:lnTo>
                <a:lnTo>
                  <a:pt x="3155851" y="5241990"/>
                </a:lnTo>
                <a:lnTo>
                  <a:pt x="349927" y="51663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93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601197-9784-475A-B5DD-14C5DD1AA0B5}"/>
              </a:ext>
            </a:extLst>
          </p:cNvPr>
          <p:cNvSpPr/>
          <p:nvPr userDrawn="1"/>
        </p:nvSpPr>
        <p:spPr>
          <a:xfrm>
            <a:off x="0" y="0"/>
            <a:ext cx="9738519" cy="10972800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ED258-655C-407D-9A3E-515419D8A145}"/>
              </a:ext>
            </a:extLst>
          </p:cNvPr>
          <p:cNvSpPr/>
          <p:nvPr userDrawn="1"/>
        </p:nvSpPr>
        <p:spPr>
          <a:xfrm>
            <a:off x="9738519" y="-34539"/>
            <a:ext cx="9738519" cy="10972800"/>
          </a:xfrm>
          <a:prstGeom prst="rect">
            <a:avLst/>
          </a:pr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F1664-68B0-4398-8815-3C8EC6E9AF2A}"/>
              </a:ext>
            </a:extLst>
          </p:cNvPr>
          <p:cNvSpPr/>
          <p:nvPr userDrawn="1"/>
        </p:nvSpPr>
        <p:spPr>
          <a:xfrm>
            <a:off x="3328618" y="10140302"/>
            <a:ext cx="10800" cy="14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8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34D990-2B03-4DB7-AB0F-7E45C5A1EF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675067"/>
            <a:ext cx="7962902" cy="7221234"/>
          </a:xfrm>
          <a:custGeom>
            <a:avLst/>
            <a:gdLst>
              <a:gd name="connsiteX0" fmla="*/ 586332 w 7962902"/>
              <a:gd name="connsiteY0" fmla="*/ 994 h 7221234"/>
              <a:gd name="connsiteX1" fmla="*/ 7531804 w 7962902"/>
              <a:gd name="connsiteY1" fmla="*/ 4274636 h 7221234"/>
              <a:gd name="connsiteX2" fmla="*/ 6435880 w 7962902"/>
              <a:gd name="connsiteY2" fmla="*/ 7206829 h 7221234"/>
              <a:gd name="connsiteX3" fmla="*/ 2879 w 7962902"/>
              <a:gd name="connsiteY3" fmla="*/ 5540244 h 7221234"/>
              <a:gd name="connsiteX4" fmla="*/ 13 w 7962902"/>
              <a:gd name="connsiteY4" fmla="*/ 58804 h 7221234"/>
              <a:gd name="connsiteX5" fmla="*/ 586332 w 7962902"/>
              <a:gd name="connsiteY5" fmla="*/ 994 h 72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2902" h="7221234">
                <a:moveTo>
                  <a:pt x="586332" y="994"/>
                </a:moveTo>
                <a:cubicBezTo>
                  <a:pt x="3530792" y="-64338"/>
                  <a:pt x="6616855" y="3109459"/>
                  <a:pt x="7531804" y="4274636"/>
                </a:cubicBezTo>
                <a:cubicBezTo>
                  <a:pt x="8507749" y="5517491"/>
                  <a:pt x="7690701" y="6995894"/>
                  <a:pt x="6435880" y="7206829"/>
                </a:cubicBezTo>
                <a:cubicBezTo>
                  <a:pt x="5181059" y="7417763"/>
                  <a:pt x="1849117" y="5237581"/>
                  <a:pt x="2879" y="5540244"/>
                </a:cubicBezTo>
                <a:cubicBezTo>
                  <a:pt x="13384" y="5525361"/>
                  <a:pt x="-464" y="71683"/>
                  <a:pt x="13" y="58804"/>
                </a:cubicBezTo>
                <a:cubicBezTo>
                  <a:pt x="194367" y="24101"/>
                  <a:pt x="390035" y="5350"/>
                  <a:pt x="586332" y="99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475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D7F77E-5501-4144-BDC3-D4E4FAF8D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3589001" cy="10972802"/>
          </a:xfrm>
          <a:custGeom>
            <a:avLst/>
            <a:gdLst>
              <a:gd name="connsiteX0" fmla="*/ 0 w 13589001"/>
              <a:gd name="connsiteY0" fmla="*/ 0 h 10972802"/>
              <a:gd name="connsiteX1" fmla="*/ 13589001 w 13589001"/>
              <a:gd name="connsiteY1" fmla="*/ 0 h 10972802"/>
              <a:gd name="connsiteX2" fmla="*/ 0 w 13589001"/>
              <a:gd name="connsiteY2" fmla="*/ 10972802 h 109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1" h="10972802">
                <a:moveTo>
                  <a:pt x="0" y="0"/>
                </a:moveTo>
                <a:lnTo>
                  <a:pt x="13589001" y="0"/>
                </a:lnTo>
                <a:cubicBezTo>
                  <a:pt x="4614276" y="2020632"/>
                  <a:pt x="7895078" y="9591612"/>
                  <a:pt x="0" y="109728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461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5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F34EF0-3944-4A74-B5FA-8AB437DDA0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15112" y="2372561"/>
            <a:ext cx="1754532" cy="1754532"/>
          </a:xfrm>
          <a:custGeom>
            <a:avLst/>
            <a:gdLst>
              <a:gd name="connsiteX0" fmla="*/ 877266 w 1754532"/>
              <a:gd name="connsiteY0" fmla="*/ 0 h 1754532"/>
              <a:gd name="connsiteX1" fmla="*/ 1754532 w 1754532"/>
              <a:gd name="connsiteY1" fmla="*/ 877266 h 1754532"/>
              <a:gd name="connsiteX2" fmla="*/ 877266 w 1754532"/>
              <a:gd name="connsiteY2" fmla="*/ 1754532 h 1754532"/>
              <a:gd name="connsiteX3" fmla="*/ 0 w 1754532"/>
              <a:gd name="connsiteY3" fmla="*/ 877266 h 1754532"/>
              <a:gd name="connsiteX4" fmla="*/ 877266 w 1754532"/>
              <a:gd name="connsiteY4" fmla="*/ 0 h 17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532" h="1754532">
                <a:moveTo>
                  <a:pt x="877266" y="0"/>
                </a:moveTo>
                <a:cubicBezTo>
                  <a:pt x="1361767" y="0"/>
                  <a:pt x="1754532" y="392765"/>
                  <a:pt x="1754532" y="877266"/>
                </a:cubicBezTo>
                <a:cubicBezTo>
                  <a:pt x="1754532" y="1361767"/>
                  <a:pt x="1361767" y="1754532"/>
                  <a:pt x="877266" y="1754532"/>
                </a:cubicBezTo>
                <a:cubicBezTo>
                  <a:pt x="392765" y="1754532"/>
                  <a:pt x="0" y="1361767"/>
                  <a:pt x="0" y="877266"/>
                </a:cubicBezTo>
                <a:cubicBezTo>
                  <a:pt x="0" y="392765"/>
                  <a:pt x="392765" y="0"/>
                  <a:pt x="8772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0614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7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0604B41-5D34-4264-AAC0-482CEE702C6C}"/>
              </a:ext>
            </a:extLst>
          </p:cNvPr>
          <p:cNvSpPr/>
          <p:nvPr userDrawn="1"/>
        </p:nvSpPr>
        <p:spPr>
          <a:xfrm flipV="1">
            <a:off x="1786830" y="-1"/>
            <a:ext cx="6252519" cy="8204886"/>
          </a:xfrm>
          <a:prstGeom prst="round2SameRect">
            <a:avLst>
              <a:gd name="adj1" fmla="val 7374"/>
              <a:gd name="adj2" fmla="val 0"/>
            </a:avLst>
          </a:pr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80F70B-C764-40F2-BA21-8914F873D9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4480" y="-1"/>
            <a:ext cx="6252519" cy="7901941"/>
          </a:xfrm>
          <a:prstGeom prst="round2SameRect">
            <a:avLst>
              <a:gd name="adj1" fmla="val 0"/>
              <a:gd name="adj2" fmla="val 8226"/>
            </a:avLst>
          </a:prstGeom>
          <a:solidFill>
            <a:schemeClr val="bg1">
              <a:lumMod val="95000"/>
              <a:alpha val="40000"/>
            </a:schemeClr>
          </a:solidFill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0132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1F3CD9-3A88-42DF-B153-A78955F159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470" y="4359456"/>
            <a:ext cx="4149375" cy="4149375"/>
          </a:xfrm>
          <a:custGeom>
            <a:avLst/>
            <a:gdLst>
              <a:gd name="connsiteX0" fmla="*/ 2074688 w 4149375"/>
              <a:gd name="connsiteY0" fmla="*/ 0 h 4149375"/>
              <a:gd name="connsiteX1" fmla="*/ 4149375 w 4149375"/>
              <a:gd name="connsiteY1" fmla="*/ 2074688 h 4149375"/>
              <a:gd name="connsiteX2" fmla="*/ 2074688 w 4149375"/>
              <a:gd name="connsiteY2" fmla="*/ 4149375 h 4149375"/>
              <a:gd name="connsiteX3" fmla="*/ 0 w 4149375"/>
              <a:gd name="connsiteY3" fmla="*/ 2074688 h 41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375" h="4149375">
                <a:moveTo>
                  <a:pt x="2074688" y="0"/>
                </a:moveTo>
                <a:lnTo>
                  <a:pt x="4149375" y="2074688"/>
                </a:lnTo>
                <a:lnTo>
                  <a:pt x="2074688" y="4149375"/>
                </a:lnTo>
                <a:lnTo>
                  <a:pt x="0" y="20746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E5DE3DC-1A4B-4D26-A2A6-3A22903451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748004" y="1143466"/>
            <a:ext cx="1850076" cy="1850074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096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21994A-8B73-4CA9-81DC-FDE1DDAF8B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978" y="2568698"/>
            <a:ext cx="1850076" cy="1850074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604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BF5CA1-7F17-4489-AD25-0A87BFC8CC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49131" y="-765680"/>
            <a:ext cx="3555912" cy="3555912"/>
          </a:xfrm>
          <a:custGeom>
            <a:avLst/>
            <a:gdLst>
              <a:gd name="connsiteX0" fmla="*/ 1777956 w 3555912"/>
              <a:gd name="connsiteY0" fmla="*/ 0 h 3555912"/>
              <a:gd name="connsiteX1" fmla="*/ 3555912 w 3555912"/>
              <a:gd name="connsiteY1" fmla="*/ 1777956 h 3555912"/>
              <a:gd name="connsiteX2" fmla="*/ 1777956 w 3555912"/>
              <a:gd name="connsiteY2" fmla="*/ 3555912 h 3555912"/>
              <a:gd name="connsiteX3" fmla="*/ 0 w 3555912"/>
              <a:gd name="connsiteY3" fmla="*/ 1777956 h 355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12" h="3555912">
                <a:moveTo>
                  <a:pt x="1777956" y="0"/>
                </a:moveTo>
                <a:lnTo>
                  <a:pt x="3555912" y="1777956"/>
                </a:lnTo>
                <a:lnTo>
                  <a:pt x="1777956" y="3555912"/>
                </a:lnTo>
                <a:lnTo>
                  <a:pt x="0" y="17779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7526FE4-ECA1-4A7B-8E2C-98709737AC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1253" y="6681262"/>
            <a:ext cx="7059992" cy="7059992"/>
          </a:xfrm>
          <a:custGeom>
            <a:avLst/>
            <a:gdLst>
              <a:gd name="connsiteX0" fmla="*/ 3529996 w 7059992"/>
              <a:gd name="connsiteY0" fmla="*/ 0 h 7059992"/>
              <a:gd name="connsiteX1" fmla="*/ 7059992 w 7059992"/>
              <a:gd name="connsiteY1" fmla="*/ 3529996 h 7059992"/>
              <a:gd name="connsiteX2" fmla="*/ 3529996 w 7059992"/>
              <a:gd name="connsiteY2" fmla="*/ 7059992 h 7059992"/>
              <a:gd name="connsiteX3" fmla="*/ 0 w 7059992"/>
              <a:gd name="connsiteY3" fmla="*/ 3529996 h 70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992" h="7059992">
                <a:moveTo>
                  <a:pt x="3529996" y="0"/>
                </a:moveTo>
                <a:lnTo>
                  <a:pt x="7059992" y="3529996"/>
                </a:lnTo>
                <a:lnTo>
                  <a:pt x="3529996" y="7059992"/>
                </a:lnTo>
                <a:lnTo>
                  <a:pt x="0" y="3529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6200000" sx="80000" sy="8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8C894DE-6F3D-48E8-8B09-814327362E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7000" y="3456883"/>
            <a:ext cx="5886042" cy="5886042"/>
          </a:xfrm>
          <a:custGeom>
            <a:avLst/>
            <a:gdLst>
              <a:gd name="connsiteX0" fmla="*/ 2943021 w 5886042"/>
              <a:gd name="connsiteY0" fmla="*/ 0 h 5886042"/>
              <a:gd name="connsiteX1" fmla="*/ 5886042 w 5886042"/>
              <a:gd name="connsiteY1" fmla="*/ 2943021 h 5886042"/>
              <a:gd name="connsiteX2" fmla="*/ 2943021 w 5886042"/>
              <a:gd name="connsiteY2" fmla="*/ 5886042 h 5886042"/>
              <a:gd name="connsiteX3" fmla="*/ 0 w 5886042"/>
              <a:gd name="connsiteY3" fmla="*/ 2943021 h 588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042" h="5886042">
                <a:moveTo>
                  <a:pt x="2943021" y="0"/>
                </a:moveTo>
                <a:lnTo>
                  <a:pt x="5886042" y="2943021"/>
                </a:lnTo>
                <a:lnTo>
                  <a:pt x="2943021" y="5886042"/>
                </a:lnTo>
                <a:lnTo>
                  <a:pt x="0" y="2943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7064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404E201-8DCA-4C76-81D3-A099ED374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645979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103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2A49FA4-18DF-4B30-8FCC-A66C4A75D12A}"/>
              </a:ext>
            </a:extLst>
          </p:cNvPr>
          <p:cNvSpPr/>
          <p:nvPr userDrawn="1"/>
        </p:nvSpPr>
        <p:spPr>
          <a:xfrm>
            <a:off x="1" y="9226102"/>
            <a:ext cx="1807516" cy="1746697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588A25B-A995-438C-92F8-ED727DCDCA36}"/>
              </a:ext>
            </a:extLst>
          </p:cNvPr>
          <p:cNvSpPr/>
          <p:nvPr userDrawn="1"/>
        </p:nvSpPr>
        <p:spPr>
          <a:xfrm>
            <a:off x="1289" y="8702817"/>
            <a:ext cx="535778" cy="1136676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7A57BD8-7519-4547-B141-F0C77A0B9785}"/>
              </a:ext>
            </a:extLst>
          </p:cNvPr>
          <p:cNvSpPr/>
          <p:nvPr userDrawn="1"/>
        </p:nvSpPr>
        <p:spPr>
          <a:xfrm>
            <a:off x="16609630" y="3"/>
            <a:ext cx="2876340" cy="244132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786F1AB-BE5F-4A66-81F3-6AE7816AB27F}"/>
              </a:ext>
            </a:extLst>
          </p:cNvPr>
          <p:cNvSpPr/>
          <p:nvPr userDrawn="1"/>
        </p:nvSpPr>
        <p:spPr>
          <a:xfrm>
            <a:off x="18630612" y="554996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460754" rtl="0" eaLnBrk="1" latinLnBrk="0" hangingPunct="1">
        <a:lnSpc>
          <a:spcPct val="90000"/>
        </a:lnSpc>
        <a:spcBef>
          <a:spcPct val="0"/>
        </a:spcBef>
        <a:buNone/>
        <a:defRPr sz="70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189" indent="-365189" algn="l" defTabSz="1460754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3" kern="1200">
          <a:solidFill>
            <a:schemeClr val="tx1"/>
          </a:solidFill>
          <a:latin typeface="+mn-lt"/>
          <a:ea typeface="+mn-ea"/>
          <a:cs typeface="+mn-cs"/>
        </a:defRPr>
      </a:lvl1pPr>
      <a:lvl2pPr marL="1095566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825943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556320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3286697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4017074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747451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477828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6208205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30377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2pPr>
      <a:lvl3pPr marL="1460754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3pPr>
      <a:lvl4pPr marL="2191131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2921508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3651885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382262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112639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5843016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hRupapara/Group16_UAVs/blob/main/Appendix_Group%2016.pdf" TargetMode="External"/><Relationship Id="rId2" Type="http://schemas.openxmlformats.org/officeDocument/2006/relationships/hyperlink" Target="https://github.com/KrishRupapara/Group16_UAVs/blob/main/group16_uav.m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neblog.com/fixed-wing-drones/" TargetMode="External"/><Relationship Id="rId2" Type="http://schemas.openxmlformats.org/officeDocument/2006/relationships/hyperlink" Target="https://sciencesprings.wordpress.com/tag/haps-high-altitude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dronefederation.in/tag/heathro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258D16-7AF5-4C80-9F62-7F9587E2F093}"/>
              </a:ext>
            </a:extLst>
          </p:cNvPr>
          <p:cNvSpPr/>
          <p:nvPr userDrawn="1"/>
        </p:nvSpPr>
        <p:spPr>
          <a:xfrm>
            <a:off x="0" y="6750622"/>
            <a:ext cx="4369192" cy="4222178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4000"/>
                </a:schemeClr>
              </a:gs>
              <a:gs pos="0">
                <a:srgbClr val="181B2C">
                  <a:alpha val="40000"/>
                </a:srgbClr>
              </a:gs>
              <a:gs pos="55000">
                <a:schemeClr val="accent5">
                  <a:alpha val="47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DAD1C0-58A6-44B4-BF4C-12D48C723ADE}"/>
              </a:ext>
            </a:extLst>
          </p:cNvPr>
          <p:cNvSpPr/>
          <p:nvPr userDrawn="1"/>
        </p:nvSpPr>
        <p:spPr>
          <a:xfrm>
            <a:off x="3114" y="5485718"/>
            <a:ext cx="1295101" cy="274761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chemeClr val="accent5"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6AC2027-1898-40CD-955F-EDE23EE778F4}"/>
              </a:ext>
            </a:extLst>
          </p:cNvPr>
          <p:cNvSpPr/>
          <p:nvPr/>
        </p:nvSpPr>
        <p:spPr>
          <a:xfrm>
            <a:off x="13922478" y="2"/>
            <a:ext cx="5558654" cy="471796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814FC5-435F-4276-99AE-465599FF2BA1}"/>
              </a:ext>
            </a:extLst>
          </p:cNvPr>
          <p:cNvSpPr/>
          <p:nvPr/>
        </p:nvSpPr>
        <p:spPr>
          <a:xfrm>
            <a:off x="17828114" y="1072550"/>
            <a:ext cx="1663044" cy="530058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chemeClr val="accent5"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FCE4BC-F183-4D1F-8C5A-4BA8148DD08E}"/>
              </a:ext>
            </a:extLst>
          </p:cNvPr>
          <p:cNvGrpSpPr/>
          <p:nvPr/>
        </p:nvGrpSpPr>
        <p:grpSpPr>
          <a:xfrm>
            <a:off x="7333490" y="4573787"/>
            <a:ext cx="6832219" cy="2176835"/>
            <a:chOff x="7333490" y="4599669"/>
            <a:chExt cx="6832219" cy="2176835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56D1133E-63D0-4BED-9212-18EF3C680DEC}"/>
                </a:ext>
              </a:extLst>
            </p:cNvPr>
            <p:cNvSpPr txBox="1">
              <a:spLocks/>
            </p:cNvSpPr>
            <p:nvPr/>
          </p:nvSpPr>
          <p:spPr>
            <a:xfrm>
              <a:off x="7333491" y="4599669"/>
              <a:ext cx="6832218" cy="1699691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3800" b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UAVs</a:t>
              </a:r>
              <a:endParaRPr lang="id-ID" sz="115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6BD270-5ED8-4EF3-B9AE-FF7F327353F2}"/>
                </a:ext>
              </a:extLst>
            </p:cNvPr>
            <p:cNvSpPr txBox="1"/>
            <p:nvPr/>
          </p:nvSpPr>
          <p:spPr>
            <a:xfrm flipH="1">
              <a:off x="7333490" y="6376394"/>
              <a:ext cx="5955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trike="noStrike" spc="600">
                  <a:solidFill>
                    <a:schemeClr val="bg1">
                      <a:lumMod val="9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UNMANNED A</a:t>
              </a:r>
              <a:r>
                <a:rPr lang="en-US" sz="2000" spc="600">
                  <a:solidFill>
                    <a:schemeClr val="bg1">
                      <a:lumMod val="9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ERIAL VEHICLES</a:t>
              </a:r>
              <a:endParaRPr lang="id-ID" sz="2000" strike="noStrike" spc="600">
                <a:solidFill>
                  <a:schemeClr val="bg1">
                    <a:lumMod val="9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3B035B-F333-CFCA-8656-22BF60B58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06" y="4182010"/>
            <a:ext cx="2789832" cy="278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89F16-2697-C324-84F1-D24496BAE161}"/>
              </a:ext>
            </a:extLst>
          </p:cNvPr>
          <p:cNvSpPr txBox="1"/>
          <p:nvPr/>
        </p:nvSpPr>
        <p:spPr>
          <a:xfrm>
            <a:off x="7348238" y="3948529"/>
            <a:ext cx="5558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 panose="02000000000000000000"/>
              </a:rPr>
              <a:t>GROUP NO 16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xa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46F88-2D06-896E-06FE-61FBE7E67D44}"/>
              </a:ext>
            </a:extLst>
          </p:cNvPr>
          <p:cNvSpPr txBox="1"/>
          <p:nvPr/>
        </p:nvSpPr>
        <p:spPr>
          <a:xfrm>
            <a:off x="13733792" y="10053798"/>
            <a:ext cx="631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anose="02000000000000000000"/>
              </a:rPr>
              <a:t>PROF: Dr. Yash Vasavada</a:t>
            </a:r>
            <a:endParaRPr lang="en-IN" sz="4000" dirty="0">
              <a:solidFill>
                <a:schemeClr val="bg1"/>
              </a:solidFill>
              <a:latin typeface="Nexa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0702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704502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347342" y="3517476"/>
            <a:ext cx="6923669" cy="66862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The three dimensional deployment of UAVs is one of the key challenges in UAV based communication. But the adjustable height and their mobility provide a better opportunity for an efficient deployment.</a:t>
            </a:r>
            <a:endParaRPr lang="en-US" sz="2800" dirty="0">
              <a:solidFill>
                <a:schemeClr val="bg1"/>
              </a:solidFill>
              <a:latin typeface="Arial"/>
              <a:ea typeface="+mn-lt"/>
              <a:cs typeface="Calibri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 It depends on various factors such as deployment environment, location of ground users, and UAV-to-ground channel characteristics, which are impacted by the UAV's altitude. </a:t>
            </a:r>
            <a:endParaRPr lang="en-US" sz="2800" dirty="0">
              <a:solidFill>
                <a:schemeClr val="bg1"/>
              </a:solidFill>
              <a:latin typeface="Arial"/>
              <a:ea typeface="+mn-lt"/>
              <a:cs typeface="Calibri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Multiple UAV deployment also poses a challenge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due to inter-cell interference. Unlike terrestrial base stations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,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UAV deployment requires consideration of flight time and energy constraints.</a:t>
            </a:r>
            <a:endParaRPr lang="en-US" sz="2800" dirty="0">
              <a:solidFill>
                <a:schemeClr val="bg1"/>
              </a:solidFill>
              <a:latin typeface="Arial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8BD47-31E8-1954-A0A1-E2157A67DF83}"/>
              </a:ext>
            </a:extLst>
          </p:cNvPr>
          <p:cNvSpPr txBox="1"/>
          <p:nvPr/>
        </p:nvSpPr>
        <p:spPr>
          <a:xfrm>
            <a:off x="10291678" y="202091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76DE446-2B9D-D6FF-0A71-C6631A95EC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23" r="123" b="8824"/>
          <a:stretch/>
        </p:blipFill>
        <p:spPr>
          <a:xfrm>
            <a:off x="9901927" y="3018971"/>
            <a:ext cx="8633973" cy="5932918"/>
          </a:xfr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8B6C3D-7D4B-FA08-50E3-CB833BAA7E8C}"/>
              </a:ext>
            </a:extLst>
          </p:cNvPr>
          <p:cNvSpPr txBox="1">
            <a:spLocks/>
          </p:cNvSpPr>
          <p:nvPr/>
        </p:nvSpPr>
        <p:spPr>
          <a:xfrm>
            <a:off x="1347342" y="1653422"/>
            <a:ext cx="645365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Nexa Bold" panose="02000000000000000000"/>
                <a:cs typeface="Arial"/>
              </a:rPr>
              <a:t>Optimal deployment of UAVs as aerial BS</a:t>
            </a:r>
            <a:endParaRPr lang="en-US" sz="5400" dirty="0">
              <a:solidFill>
                <a:schemeClr val="bg1"/>
              </a:solidFill>
              <a:latin typeface="Nexa Bold" panose="0200000000000000000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647EF-E65D-5FFA-014B-0492E439BF21}"/>
              </a:ext>
            </a:extLst>
          </p:cNvPr>
          <p:cNvSpPr txBox="1"/>
          <p:nvPr/>
        </p:nvSpPr>
        <p:spPr>
          <a:xfrm>
            <a:off x="17520096" y="91358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2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738519" y="2158502"/>
            <a:ext cx="9481191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+mn-lt"/>
              </a:rPr>
              <a:t>Performance Analysis of UAV-Enabled Wireless Networks</a:t>
            </a:r>
            <a:endParaRPr lang="en-US" sz="5400" b="1" dirty="0">
              <a:solidFill>
                <a:schemeClr val="bg1"/>
              </a:solidFill>
              <a:latin typeface="Nexa Bold"/>
              <a:cs typeface="Arial"/>
            </a:endParaRP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4175B13-9435-1D7C-B500-C8BE11C3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1" r="6188" b="9755"/>
          <a:stretch/>
        </p:blipFill>
        <p:spPr>
          <a:xfrm>
            <a:off x="624115" y="2983191"/>
            <a:ext cx="8475776" cy="6387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D1EF1-6D2C-067C-F732-CD72996BA1F6}"/>
              </a:ext>
            </a:extLst>
          </p:cNvPr>
          <p:cNvSpPr txBox="1"/>
          <p:nvPr/>
        </p:nvSpPr>
        <p:spPr>
          <a:xfrm>
            <a:off x="9738519" y="4107700"/>
            <a:ext cx="755692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 fundamental analysis of the performance of UAV-enabled wireless systems is required in order to evaluate the impact of each design parameter on the overall system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analysis of a circular network in which a number of users which are spatially distributed, and a UAV – mounted aerial base station is used to serve a subset of those users. (UAV-D2D Network)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A75E5-75DB-17D3-C450-D35F9BEBB699}"/>
              </a:ext>
            </a:extLst>
          </p:cNvPr>
          <p:cNvSpPr txBox="1"/>
          <p:nvPr/>
        </p:nvSpPr>
        <p:spPr>
          <a:xfrm>
            <a:off x="2080461" y="942198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2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1660205" y="1510046"/>
            <a:ext cx="954482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Resource Management and Energy Efficiency</a:t>
            </a:r>
            <a:endParaRPr lang="en-US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endParaRPr lang="en-US" sz="96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/>
              <p:nvPr/>
            </p:nvSpPr>
            <p:spPr>
              <a:xfrm>
                <a:off x="1660205" y="3401695"/>
                <a:ext cx="16395565" cy="6861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l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 The deployment and operation of UAVs in various applications require careful consideration of resource management and energy efficiency. UAVs face unique challenges due to their limited on-board energy, flight time, path planning.</a:t>
                </a: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In general, the total energy consumption of a UAV is composed of two main components,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			1.	Communication related energy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 			2.	Propulsion energy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endPara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ea typeface="+mn-lt"/>
                  <a:cs typeface="Segoe UI" panose="020B0502040204020203" pitchFamily="34" charset="0"/>
                </a:endParaRP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Energy consumption for fixed wing UAV,</a:t>
                </a: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Energy consumption for a rotary wing UAV,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1+ </m:t>
                                      </m:r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4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𝑠𝐴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05" y="3401695"/>
                <a:ext cx="16395565" cy="6861045"/>
              </a:xfrm>
              <a:prstGeom prst="rect">
                <a:avLst/>
              </a:prstGeom>
              <a:blipFill>
                <a:blip r:embed="rId2"/>
                <a:stretch>
                  <a:fillRect l="-6617" t="-4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64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062488" y="2285547"/>
            <a:ext cx="818048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Resource Management and Energy Efficiency</a:t>
            </a:r>
            <a:endParaRPr lang="en-US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endParaRPr lang="en-US" sz="96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61972-66FD-026A-E052-630F259F2B43}"/>
              </a:ext>
            </a:extLst>
          </p:cNvPr>
          <p:cNvSpPr txBox="1"/>
          <p:nvPr/>
        </p:nvSpPr>
        <p:spPr>
          <a:xfrm>
            <a:off x="9062488" y="4475752"/>
            <a:ext cx="101650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 this simulation, the relation between hovering energy and number of UAVs is measured. </a:t>
            </a:r>
          </a:p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This simulation is done under the zero interference case. So, the total bandwidth linearly increases as the number of UAVs is increased.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Meanwhile, the total energy decreases as the number of UAVs increase.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5EAA3F-C392-0F9C-2E41-6BB76633BE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3" r="3546" b="1910"/>
          <a:stretch/>
        </p:blipFill>
        <p:spPr>
          <a:xfrm>
            <a:off x="750627" y="2769125"/>
            <a:ext cx="7274257" cy="583784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C1C25-3529-2445-AF1F-2A190D683AC5}"/>
              </a:ext>
            </a:extLst>
          </p:cNvPr>
          <p:cNvSpPr txBox="1"/>
          <p:nvPr/>
        </p:nvSpPr>
        <p:spPr>
          <a:xfrm>
            <a:off x="7668960" y="2399793"/>
            <a:ext cx="5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4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309E-C24F-A223-F0F2-F6E977681799}"/>
              </a:ext>
            </a:extLst>
          </p:cNvPr>
          <p:cNvSpPr txBox="1">
            <a:spLocks/>
          </p:cNvSpPr>
          <p:nvPr/>
        </p:nvSpPr>
        <p:spPr>
          <a:xfrm>
            <a:off x="2067768" y="969657"/>
            <a:ext cx="14714039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cs typeface="Arial"/>
              </a:rPr>
              <a:t>UAV CELLULAR COMMUNICATIONS IN 5G NR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84B2C-BB72-F0BC-D817-CEF5A534D651}"/>
              </a:ext>
            </a:extLst>
          </p:cNvPr>
          <p:cNvSpPr txBox="1">
            <a:spLocks/>
          </p:cNvSpPr>
          <p:nvPr/>
        </p:nvSpPr>
        <p:spPr>
          <a:xfrm>
            <a:off x="1648158" y="2980372"/>
            <a:ext cx="16193593" cy="2410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Segoe UI Light"/>
              </a:rPr>
              <a:t>The increasing use of UAVs in various public and industrial applications will lead to,</a:t>
            </a:r>
          </a:p>
          <a:p>
            <a:pPr marL="285750" indent="-285750" algn="l">
              <a:buFont typeface="Arial,Sans-Serif"/>
              <a:buChar char="•"/>
            </a:pPr>
            <a:r>
              <a:rPr lang="en-US" sz="265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Segoe UI Light"/>
              </a:rPr>
              <a:t>Massive amount of data generation and hyper-high bit rates may become necessary in some applications. </a:t>
            </a:r>
          </a:p>
          <a:p>
            <a:pPr marL="285750" indent="-285750" algn="l">
              <a:buFont typeface="Arial,Sans-Serif"/>
              <a:buChar char="•"/>
            </a:pPr>
            <a:r>
              <a:rPr lang="en-US" sz="265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Segoe UI Light"/>
              </a:rPr>
              <a:t>Requirement of nearly unlimited flight range and strong wireless cellular empowerment to exchange the captured data with ground BSs.</a:t>
            </a:r>
            <a:endParaRPr lang="en-US" sz="265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cs typeface="Segoe UI Light"/>
            </a:endParaRPr>
          </a:p>
          <a:p>
            <a:pPr algn="l"/>
            <a:endParaRPr lang="en-US" sz="3200" b="1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ea typeface="+mn-lt"/>
              <a:cs typeface="Segoe UI Light"/>
            </a:endParaRPr>
          </a:p>
          <a:p>
            <a:pPr algn="l"/>
            <a:endParaRPr lang="en-US" sz="3200" b="1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ea typeface="+mn-lt"/>
              <a:cs typeface="Segoe UI Light"/>
            </a:endParaRPr>
          </a:p>
          <a:p>
            <a:pPr algn="l"/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 Light"/>
              <a:cs typeface="Segoe UI Ligh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04618B-2398-09D8-1C52-7756F93EE78E}"/>
              </a:ext>
            </a:extLst>
          </p:cNvPr>
          <p:cNvSpPr txBox="1">
            <a:spLocks/>
          </p:cNvSpPr>
          <p:nvPr/>
        </p:nvSpPr>
        <p:spPr>
          <a:xfrm>
            <a:off x="1648158" y="6113996"/>
            <a:ext cx="17508521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Segoe UI Light"/>
              </a:rPr>
              <a:t>The most demanding use cases of UAVs can be broadly classified into two categories,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16E82A-395D-B663-E71F-FE327FCA9426}"/>
              </a:ext>
            </a:extLst>
          </p:cNvPr>
          <p:cNvSpPr txBox="1">
            <a:spLocks/>
          </p:cNvSpPr>
          <p:nvPr/>
        </p:nvSpPr>
        <p:spPr>
          <a:xfrm>
            <a:off x="1915368" y="8218822"/>
            <a:ext cx="8310672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bg1"/>
                </a:solidFill>
                <a:effectLst>
                  <a:outerShdw blurRad="1270000" dist="952500" dir="5400000" sx="90000" sy="90000" algn="t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  2. Payload data link</a:t>
            </a:r>
            <a:endParaRPr lang="id-ID" sz="4800" dirty="0">
              <a:solidFill>
                <a:schemeClr val="bg1"/>
              </a:solidFill>
              <a:effectLst>
                <a:outerShdw blurRad="1270000" dist="952500" dir="5400000" sx="90000" sy="90000" algn="t" rotWithShape="0">
                  <a:prstClr val="black">
                    <a:alpha val="40000"/>
                  </a:prstClr>
                </a:outerShdw>
              </a:effectLst>
              <a:latin typeface="Nexa Bold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E9E5DD-4026-D978-77AC-05F5C13DB76B}"/>
              </a:ext>
            </a:extLst>
          </p:cNvPr>
          <p:cNvSpPr txBox="1">
            <a:spLocks/>
          </p:cNvSpPr>
          <p:nvPr/>
        </p:nvSpPr>
        <p:spPr>
          <a:xfrm>
            <a:off x="2067768" y="7221860"/>
            <a:ext cx="8310672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bg1"/>
                </a:solidFill>
                <a:effectLst>
                  <a:outerShdw blurRad="1270000" dist="952500" dir="5400000" sx="90000" sy="90000" algn="t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 1. Command and control</a:t>
            </a:r>
            <a:endParaRPr lang="id-ID" sz="4800" dirty="0">
              <a:solidFill>
                <a:schemeClr val="bg1"/>
              </a:solidFill>
              <a:effectLst>
                <a:outerShdw blurRad="1270000" dist="952500" dir="5400000" sx="90000" sy="90000" algn="t" rotWithShape="0">
                  <a:prstClr val="black">
                    <a:alpha val="40000"/>
                  </a:prstClr>
                </a:outerShdw>
              </a:effectLst>
              <a:latin typeface="Nexa Bold"/>
            </a:endParaRPr>
          </a:p>
        </p:txBody>
      </p:sp>
    </p:spTree>
    <p:extLst>
      <p:ext uri="{BB962C8B-B14F-4D97-AF65-F5344CB8AC3E}">
        <p14:creationId xmlns:p14="http://schemas.microsoft.com/office/powerpoint/2010/main" val="272181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EA6C4D-4AAC-A056-F094-52F26FB185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68859A9-67BE-4B62-87C5-1A90D6D22C9F}"/>
              </a:ext>
            </a:extLst>
          </p:cNvPr>
          <p:cNvSpPr/>
          <p:nvPr/>
        </p:nvSpPr>
        <p:spPr>
          <a:xfrm>
            <a:off x="8711246" y="0"/>
            <a:ext cx="10780306" cy="109728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2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2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gradFill>
            <a:gsLst>
              <a:gs pos="2000">
                <a:schemeClr val="accent5">
                  <a:alpha val="85000"/>
                </a:schemeClr>
              </a:gs>
              <a:gs pos="100000">
                <a:schemeClr val="accent5">
                  <a:lumMod val="7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406DA5-A27D-4A5C-94E4-BFE9E8BB1FF1}"/>
              </a:ext>
            </a:extLst>
          </p:cNvPr>
          <p:cNvSpPr/>
          <p:nvPr/>
        </p:nvSpPr>
        <p:spPr>
          <a:xfrm>
            <a:off x="14514" y="0"/>
            <a:ext cx="10784114" cy="109728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85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577AA-3327-48C6-BB8D-B45843333D6F}"/>
              </a:ext>
            </a:extLst>
          </p:cNvPr>
          <p:cNvGrpSpPr/>
          <p:nvPr/>
        </p:nvGrpSpPr>
        <p:grpSpPr>
          <a:xfrm>
            <a:off x="1799696" y="352171"/>
            <a:ext cx="6160820" cy="5471159"/>
            <a:chOff x="6454732" y="2606156"/>
            <a:chExt cx="1166655" cy="11788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BD1991-469F-4890-9464-5A7CC78D354F}"/>
                </a:ext>
              </a:extLst>
            </p:cNvPr>
            <p:cNvSpPr/>
            <p:nvPr/>
          </p:nvSpPr>
          <p:spPr>
            <a:xfrm>
              <a:off x="6454732" y="2606156"/>
              <a:ext cx="1166655" cy="117885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A800AB-8840-482B-B2F7-8285FF9B93EF}"/>
                </a:ext>
              </a:extLst>
            </p:cNvPr>
            <p:cNvSpPr/>
            <p:nvPr/>
          </p:nvSpPr>
          <p:spPr>
            <a:xfrm>
              <a:off x="6566834" y="2724359"/>
              <a:ext cx="942451" cy="94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FDE00C8E-2856-4F16-ACDF-02E1A7C9C18B}"/>
              </a:ext>
            </a:extLst>
          </p:cNvPr>
          <p:cNvSpPr txBox="1">
            <a:spLocks/>
          </p:cNvSpPr>
          <p:nvPr/>
        </p:nvSpPr>
        <p:spPr>
          <a:xfrm>
            <a:off x="1371287" y="6068529"/>
            <a:ext cx="6796228" cy="1553024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Command &amp; control links</a:t>
            </a:r>
            <a:endParaRPr lang="id-ID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0D33D9-8EE9-4C91-AC9D-B4EF7C4F3742}"/>
              </a:ext>
            </a:extLst>
          </p:cNvPr>
          <p:cNvSpPr/>
          <p:nvPr/>
        </p:nvSpPr>
        <p:spPr>
          <a:xfrm>
            <a:off x="1968406" y="7759252"/>
            <a:ext cx="563317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Includes data, such as altitude, speed, and GPS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Commands and instructions from the operator to the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Commercial doorstep delivery : A controller will be employed where controller and UAVs both are 5G-complaint devices; direct steering control requires UL video feedback from the UAV</a:t>
            </a:r>
            <a:endParaRPr lang="en-US" sz="1700" dirty="0">
              <a:solidFill>
                <a:schemeClr val="bg1"/>
              </a:solidFill>
              <a:latin typeface="Segoe UI Light" panose="020B0502040204020203" pitchFamily="34" charset="0"/>
              <a:ea typeface="Söhne"/>
              <a:cs typeface="Segoe UI Light" panose="020B0502040204020203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FA7F175-BE4E-400D-8477-482380C664FF}"/>
              </a:ext>
            </a:extLst>
          </p:cNvPr>
          <p:cNvSpPr txBox="1">
            <a:spLocks/>
          </p:cNvSpPr>
          <p:nvPr/>
        </p:nvSpPr>
        <p:spPr>
          <a:xfrm>
            <a:off x="12298324" y="6187505"/>
            <a:ext cx="4926418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Payload data links</a:t>
            </a:r>
            <a:endParaRPr lang="id-ID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03740-8D59-4CD1-B52D-8D74A77D4144}"/>
              </a:ext>
            </a:extLst>
          </p:cNvPr>
          <p:cNvSpPr/>
          <p:nvPr/>
        </p:nvSpPr>
        <p:spPr>
          <a:xfrm>
            <a:off x="11879264" y="7790019"/>
            <a:ext cx="5633176" cy="2574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is a type of communication link that allows to control the payload of the UAV.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UAVs are expected to enable users to experience VR.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example, through a 360-degree spherical view camera on board, the UAV captures and uploads 8k in real time to a cloud server, requiring a high bit rate and low latency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F18DF-9258-E1DD-EF3B-5400C634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87" t="-1731" r="-6094" b="-6328"/>
          <a:stretch/>
        </p:blipFill>
        <p:spPr>
          <a:xfrm>
            <a:off x="2391679" y="939921"/>
            <a:ext cx="4811451" cy="4215066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3CB0CF0-B483-7ABF-304D-30E780935143}"/>
              </a:ext>
            </a:extLst>
          </p:cNvPr>
          <p:cNvGrpSpPr/>
          <p:nvPr/>
        </p:nvGrpSpPr>
        <p:grpSpPr>
          <a:xfrm>
            <a:off x="11681125" y="358173"/>
            <a:ext cx="6160820" cy="5471159"/>
            <a:chOff x="6454732" y="2606156"/>
            <a:chExt cx="1166655" cy="11788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40916F-40B0-D702-EE78-D474C72A1F8D}"/>
                </a:ext>
              </a:extLst>
            </p:cNvPr>
            <p:cNvSpPr/>
            <p:nvPr/>
          </p:nvSpPr>
          <p:spPr>
            <a:xfrm>
              <a:off x="6454732" y="2606156"/>
              <a:ext cx="1166655" cy="117885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FAA2E0-7E21-F760-6BF1-965C6B96142D}"/>
                </a:ext>
              </a:extLst>
            </p:cNvPr>
            <p:cNvSpPr/>
            <p:nvPr/>
          </p:nvSpPr>
          <p:spPr>
            <a:xfrm>
              <a:off x="6566834" y="2724359"/>
              <a:ext cx="942451" cy="94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6C225-53E5-3147-E0A0-E8C19096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620" y="900761"/>
            <a:ext cx="5117827" cy="4455008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76855-F723-2734-3DE3-40F4EDF0CC94}"/>
              </a:ext>
            </a:extLst>
          </p:cNvPr>
          <p:cNvSpPr txBox="1"/>
          <p:nvPr/>
        </p:nvSpPr>
        <p:spPr>
          <a:xfrm>
            <a:off x="6499790" y="4534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[7]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504E9-983D-7049-7295-8C000023C607}"/>
              </a:ext>
            </a:extLst>
          </p:cNvPr>
          <p:cNvSpPr txBox="1"/>
          <p:nvPr/>
        </p:nvSpPr>
        <p:spPr>
          <a:xfrm>
            <a:off x="16218241" y="4903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[8]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5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DC3514-1F8F-F93F-B088-9BC792986899}"/>
              </a:ext>
            </a:extLst>
          </p:cNvPr>
          <p:cNvSpPr txBox="1">
            <a:spLocks/>
          </p:cNvSpPr>
          <p:nvPr/>
        </p:nvSpPr>
        <p:spPr>
          <a:xfrm>
            <a:off x="1640771" y="2833919"/>
            <a:ext cx="16193593" cy="30569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E8D15-B655-CC2E-22AD-EFE81E76E47D}"/>
              </a:ext>
            </a:extLst>
          </p:cNvPr>
          <p:cNvSpPr txBox="1">
            <a:spLocks/>
          </p:cNvSpPr>
          <p:nvPr/>
        </p:nvSpPr>
        <p:spPr>
          <a:xfrm>
            <a:off x="1824210" y="3157042"/>
            <a:ext cx="16174194" cy="5390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LTE / NR Dual Connectivity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: </a:t>
            </a: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Coexisting of LTE and NR in the same geographical area have several benefits. </a:t>
            </a:r>
            <a:endParaRPr lang="en-US" sz="2800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800100" indent="-57150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More reliable communication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</a:t>
            </a: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marL="800100" indent="-57150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More power efficient</a:t>
            </a:r>
          </a:p>
          <a:p>
            <a:pPr marL="228600" algn="l"/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marL="342900" indent="-342900" algn="l"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Massive MIMO and mmWave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: </a:t>
            </a:r>
          </a:p>
          <a:p>
            <a:pPr marL="857250" indent="-62865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Serving multiple user on each time-frequency</a:t>
            </a:r>
          </a:p>
          <a:p>
            <a:pPr marL="857250" indent="-62865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Opportunity to meet the demands of more high-data-rate hungry applications</a:t>
            </a:r>
          </a:p>
          <a:p>
            <a:pPr marL="342900" indent="-342900" algn="l">
              <a:buChar char="•"/>
            </a:pPr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algn="l"/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F58A-15B0-CFA7-DEC7-1CED9EA47B77}"/>
              </a:ext>
            </a:extLst>
          </p:cNvPr>
          <p:cNvSpPr txBox="1"/>
          <p:nvPr/>
        </p:nvSpPr>
        <p:spPr>
          <a:xfrm>
            <a:off x="1798003" y="1764013"/>
            <a:ext cx="96493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 Bold"/>
                <a:cs typeface="Calibri"/>
              </a:rPr>
              <a:t>NR features in support of UAV</a:t>
            </a:r>
          </a:p>
        </p:txBody>
      </p:sp>
    </p:spTree>
    <p:extLst>
      <p:ext uri="{BB962C8B-B14F-4D97-AF65-F5344CB8AC3E}">
        <p14:creationId xmlns:p14="http://schemas.microsoft.com/office/powerpoint/2010/main" val="53278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A620EE6-52F8-41AA-9C6B-A10633372FE4}"/>
              </a:ext>
            </a:extLst>
          </p:cNvPr>
          <p:cNvGrpSpPr/>
          <p:nvPr/>
        </p:nvGrpSpPr>
        <p:grpSpPr>
          <a:xfrm>
            <a:off x="1901134" y="3255632"/>
            <a:ext cx="15871916" cy="7156161"/>
            <a:chOff x="-6028020" y="1960232"/>
            <a:chExt cx="15871916" cy="7156161"/>
          </a:xfrm>
        </p:grpSpPr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5EF3F220-D0D2-40E9-A96F-7EEF837B3376}"/>
                </a:ext>
              </a:extLst>
            </p:cNvPr>
            <p:cNvSpPr txBox="1">
              <a:spLocks/>
            </p:cNvSpPr>
            <p:nvPr/>
          </p:nvSpPr>
          <p:spPr>
            <a:xfrm>
              <a:off x="1809365" y="1960232"/>
              <a:ext cx="8034531" cy="611223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Char char="•"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/>
                  <a:cs typeface="Arial"/>
                </a:rPr>
                <a:t>Transmission of payload data and for other application, cellular connected UAVs must access the network. For this purpose BSs regularly transmit synchronization signal-blocks.</a:t>
              </a:r>
            </a:p>
            <a:p>
              <a:pPr marL="457200" indent="-457200" algn="l">
                <a:buChar char="•"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/>
                  <a:cs typeface="Arial"/>
                </a:rPr>
                <a:t>Typically in cellular networks, BSs are down- tilted. This means that devices flying higher than BSs could only perceive SSB signals through antenna sidelobes.</a:t>
              </a:r>
              <a:endParaRPr lang="en-US" sz="2800" dirty="0">
                <a:solidFill>
                  <a:schemeClr val="bg1"/>
                </a:solidFill>
                <a:latin typeface="Calibri" panose="020F0502020204030204"/>
                <a:ea typeface="+mn-lt"/>
                <a:cs typeface="+mn-lt"/>
              </a:endParaRPr>
            </a:p>
            <a:p>
              <a:pPr algn="l"/>
              <a:br>
                <a:rPr lang="en-US" dirty="0"/>
              </a:br>
              <a:endParaRPr lang="en-US" sz="2800" dirty="0">
                <a:solidFill>
                  <a:schemeClr val="bg1"/>
                </a:solidFill>
                <a:latin typeface="Segoe UI"/>
                <a:cs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75F258-E59E-46A2-9354-D292A80C2B67}"/>
                </a:ext>
              </a:extLst>
            </p:cNvPr>
            <p:cNvSpPr txBox="1"/>
            <p:nvPr/>
          </p:nvSpPr>
          <p:spPr>
            <a:xfrm>
              <a:off x="-6028020" y="8531618"/>
              <a:ext cx="6146251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Antenna gain vs BS-to-UAV distance for a BS deployed at 25 m and UAVs of  various heights</a:t>
              </a:r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A59B0E38-0190-5F71-FF9D-3DE10AF10A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960" t="16" r="1921" b="462"/>
          <a:stretch/>
        </p:blipFill>
        <p:spPr>
          <a:xfrm>
            <a:off x="1376974" y="2189540"/>
            <a:ext cx="7194573" cy="7526233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F38AB2-E802-EB14-1429-A7FBECC94420}"/>
              </a:ext>
            </a:extLst>
          </p:cNvPr>
          <p:cNvSpPr txBox="1">
            <a:spLocks/>
          </p:cNvSpPr>
          <p:nvPr/>
        </p:nvSpPr>
        <p:spPr>
          <a:xfrm>
            <a:off x="1376974" y="817489"/>
            <a:ext cx="12320478" cy="7874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80DA5-0067-182F-5CBA-1BFF751ED8F9}"/>
              </a:ext>
            </a:extLst>
          </p:cNvPr>
          <p:cNvSpPr txBox="1"/>
          <p:nvPr/>
        </p:nvSpPr>
        <p:spPr>
          <a:xfrm>
            <a:off x="1376974" y="822754"/>
            <a:ext cx="11932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 panose="02000000000000000000"/>
              </a:rPr>
              <a:t>UAV Cellular communication</a:t>
            </a:r>
            <a:endParaRPr lang="en-IN" sz="60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ED7FC-768E-D72D-A29D-4F016CF9E387}"/>
              </a:ext>
            </a:extLst>
          </p:cNvPr>
          <p:cNvSpPr txBox="1"/>
          <p:nvPr/>
        </p:nvSpPr>
        <p:spPr>
          <a:xfrm>
            <a:off x="8047385" y="978071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7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F777C6-16F1-2818-BDE3-6A7FBF0E6F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019" r="6019"/>
          <a:stretch/>
        </p:blipFill>
        <p:spPr>
          <a:xfrm>
            <a:off x="9956800" y="2363940"/>
            <a:ext cx="8426672" cy="691257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BE0CE1-20D4-F2F4-CB6F-941159E44C67}"/>
              </a:ext>
            </a:extLst>
          </p:cNvPr>
          <p:cNvSpPr txBox="1"/>
          <p:nvPr/>
        </p:nvSpPr>
        <p:spPr>
          <a:xfrm>
            <a:off x="1226457" y="3501240"/>
            <a:ext cx="6722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problem mentioned above can be solved through NR BSs, because it can be transmitted towards multiple directions through time-multiplexed beam sweeping.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SSBs introduced in NR	can make initial cell selection and subsequent handovers for UAV much easier.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FC523-B73F-161C-5985-E378CEF155CA}"/>
              </a:ext>
            </a:extLst>
          </p:cNvPr>
          <p:cNvSpPr txBox="1"/>
          <p:nvPr/>
        </p:nvSpPr>
        <p:spPr>
          <a:xfrm>
            <a:off x="17596232" y="92765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2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995307" y="2194370"/>
            <a:ext cx="8137903" cy="93537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8243F7-B425-9761-7CA4-CA8486A7B6D4}"/>
              </a:ext>
            </a:extLst>
          </p:cNvPr>
          <p:cNvSpPr/>
          <p:nvPr/>
        </p:nvSpPr>
        <p:spPr>
          <a:xfrm>
            <a:off x="8601300" y="2628982"/>
            <a:ext cx="9316994" cy="7222084"/>
          </a:xfrm>
          <a:prstGeom prst="roundRect">
            <a:avLst>
              <a:gd name="adj" fmla="val 897"/>
            </a:avLst>
          </a:prstGeom>
          <a:solidFill>
            <a:srgbClr val="25273B"/>
          </a:solidFill>
          <a:ln>
            <a:noFill/>
          </a:ln>
          <a:effectLst>
            <a:outerShdw blurRad="1270000" dist="1917700" dir="5400000" sx="89000" sy="8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F282019-59B2-FE20-D3D3-CBA27A3AF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429917"/>
              </p:ext>
            </p:extLst>
          </p:nvPr>
        </p:nvGraphicFramePr>
        <p:xfrm>
          <a:off x="9083163" y="3568812"/>
          <a:ext cx="8353268" cy="5342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5A47D5-26DB-2C67-22D1-6CE0A46E9D2C}"/>
              </a:ext>
            </a:extLst>
          </p:cNvPr>
          <p:cNvSpPr txBox="1"/>
          <p:nvPr/>
        </p:nvSpPr>
        <p:spPr>
          <a:xfrm>
            <a:off x="1178187" y="1003821"/>
            <a:ext cx="13890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 Bold" panose="02000000000000000000"/>
              </a:rPr>
              <a:t>5G NR mMIMO for interference Management</a:t>
            </a:r>
            <a:endParaRPr lang="en-IN" sz="54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4F3E1-E9F9-81C8-E02A-E86EFFD23C43}"/>
              </a:ext>
            </a:extLst>
          </p:cNvPr>
          <p:cNvSpPr txBox="1"/>
          <p:nvPr/>
        </p:nvSpPr>
        <p:spPr>
          <a:xfrm>
            <a:off x="1478280" y="4084320"/>
            <a:ext cx="6815093" cy="494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exa Bold" panose="02000000000000000000"/>
              </a:rPr>
              <a:t>The NR massive MIMO capabilities are critical to achieve the goal of creating a pervasive and sufficient signal quality.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Nexa Bold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exa Bold" panose="02000000000000000000"/>
              </a:rPr>
              <a:t>This figure generates the output according to these 4 channels,</a:t>
            </a:r>
            <a:endParaRPr lang="en-IN" sz="2800" dirty="0">
              <a:solidFill>
                <a:schemeClr val="bg1"/>
              </a:solidFill>
              <a:latin typeface="Nexa Bold" panose="0200000000000000000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Single User - antenna array UAV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 – antenna array UAV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 nulls</a:t>
            </a:r>
          </a:p>
          <a:p>
            <a:pPr marL="800100" lvl="1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46180-98F4-F5F7-E67D-9CA70153756B}"/>
              </a:ext>
            </a:extLst>
          </p:cNvPr>
          <p:cNvSpPr txBox="1"/>
          <p:nvPr/>
        </p:nvSpPr>
        <p:spPr>
          <a:xfrm>
            <a:off x="17308694" y="99516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21AC957-E7F8-4915-BB68-E3D8D4295682}"/>
              </a:ext>
            </a:extLst>
          </p:cNvPr>
          <p:cNvSpPr/>
          <p:nvPr/>
        </p:nvSpPr>
        <p:spPr>
          <a:xfrm flipH="1" flipV="1">
            <a:off x="0" y="24715"/>
            <a:ext cx="19477038" cy="86525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8CAD9-15C6-4D2F-95C4-9D8E26663692}"/>
              </a:ext>
            </a:extLst>
          </p:cNvPr>
          <p:cNvSpPr/>
          <p:nvPr/>
        </p:nvSpPr>
        <p:spPr>
          <a:xfrm flipV="1">
            <a:off x="0" y="15189"/>
            <a:ext cx="19477038" cy="867165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1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108426-1C75-4CC9-AB64-7BE04BAE909E}"/>
              </a:ext>
            </a:extLst>
          </p:cNvPr>
          <p:cNvSpPr/>
          <p:nvPr/>
        </p:nvSpPr>
        <p:spPr>
          <a:xfrm>
            <a:off x="3225885" y="2223854"/>
            <a:ext cx="1260554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Light" panose="02000000000000000000" pitchFamily="50" charset="0"/>
              </a:rPr>
              <a:t>We, the members of group 16, declare that,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the work that we are presenting is our own work.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We have not copied the work that someone else has done.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Concepts, understanding and insights we will be describing, are our own.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Wherever we have relied on an existing work that is not our own, we have provided a proper reference citation.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We make this pledge truthfully. We know that violation of this solemn pledge can carry grave consequences.</a:t>
            </a:r>
            <a:b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</a:br>
            <a:endParaRPr lang="id-ID" sz="40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51C5C9-3FF5-41DF-9EFA-3C3F3D53954B}"/>
              </a:ext>
            </a:extLst>
          </p:cNvPr>
          <p:cNvSpPr/>
          <p:nvPr/>
        </p:nvSpPr>
        <p:spPr>
          <a:xfrm>
            <a:off x="2559928" y="1549151"/>
            <a:ext cx="875819" cy="574202"/>
          </a:xfrm>
          <a:custGeom>
            <a:avLst/>
            <a:gdLst>
              <a:gd name="connsiteX0" fmla="*/ 124690 w 173154"/>
              <a:gd name="connsiteY0" fmla="*/ 0 h 113523"/>
              <a:gd name="connsiteX1" fmla="*/ 173154 w 173154"/>
              <a:gd name="connsiteY1" fmla="*/ 0 h 113523"/>
              <a:gd name="connsiteX2" fmla="*/ 148922 w 173154"/>
              <a:gd name="connsiteY2" fmla="*/ 113523 h 113523"/>
              <a:gd name="connsiteX3" fmla="*/ 85314 w 173154"/>
              <a:gd name="connsiteY3" fmla="*/ 113523 h 113523"/>
              <a:gd name="connsiteX4" fmla="*/ 39376 w 173154"/>
              <a:gd name="connsiteY4" fmla="*/ 0 h 113523"/>
              <a:gd name="connsiteX5" fmla="*/ 87839 w 173154"/>
              <a:gd name="connsiteY5" fmla="*/ 0 h 113523"/>
              <a:gd name="connsiteX6" fmla="*/ 63607 w 173154"/>
              <a:gd name="connsiteY6" fmla="*/ 113523 h 113523"/>
              <a:gd name="connsiteX7" fmla="*/ 0 w 173154"/>
              <a:gd name="connsiteY7" fmla="*/ 113523 h 11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154" h="113523">
                <a:moveTo>
                  <a:pt x="124690" y="0"/>
                </a:moveTo>
                <a:lnTo>
                  <a:pt x="173154" y="0"/>
                </a:lnTo>
                <a:lnTo>
                  <a:pt x="148922" y="113523"/>
                </a:lnTo>
                <a:lnTo>
                  <a:pt x="85314" y="113523"/>
                </a:lnTo>
                <a:close/>
                <a:moveTo>
                  <a:pt x="39376" y="0"/>
                </a:moveTo>
                <a:lnTo>
                  <a:pt x="87839" y="0"/>
                </a:lnTo>
                <a:lnTo>
                  <a:pt x="63607" y="113523"/>
                </a:lnTo>
                <a:lnTo>
                  <a:pt x="0" y="1135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A73DE-E54F-A646-5BA2-8BB2D9FAE947}"/>
              </a:ext>
            </a:extLst>
          </p:cNvPr>
          <p:cNvSpPr txBox="1"/>
          <p:nvPr/>
        </p:nvSpPr>
        <p:spPr>
          <a:xfrm>
            <a:off x="7480092" y="699272"/>
            <a:ext cx="328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Honor code</a:t>
            </a:r>
            <a:endParaRPr lang="en-IN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23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622684" y="3237515"/>
            <a:ext cx="6177320" cy="66391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urban mmWave network consists of down tilted standard BSs 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Aerial coverage depends upon the angular and power distributions of signal paths and antenna patterns of UAV and BS.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To improve the mmWave communication system, we can introduce the dedicated BS for UAVs. 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Dedicated BSs are uptilted BSs which are placed at the rooftops.</a:t>
            </a:r>
            <a:b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F4B23F1-F56E-4B69-5314-68617BE382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404" t="-610" r="-506" b="1707"/>
          <a:stretch/>
        </p:blipFill>
        <p:spPr>
          <a:xfrm>
            <a:off x="8642759" y="2504863"/>
            <a:ext cx="8642711" cy="7071917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698360-570D-DCDF-75E4-02D3CC1212F3}"/>
              </a:ext>
            </a:extLst>
          </p:cNvPr>
          <p:cNvSpPr txBox="1">
            <a:spLocks/>
          </p:cNvSpPr>
          <p:nvPr/>
        </p:nvSpPr>
        <p:spPr>
          <a:xfrm>
            <a:off x="1639764" y="1125175"/>
            <a:ext cx="13318181" cy="87779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nexa bold"/>
                <a:cs typeface="Calibri"/>
              </a:rPr>
              <a:t>UAV urban coverage based on 5G NR mmWave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BECF-4B58-B793-DBC4-9401FF7E8A42}"/>
              </a:ext>
            </a:extLst>
          </p:cNvPr>
          <p:cNvSpPr txBox="1"/>
          <p:nvPr/>
        </p:nvSpPr>
        <p:spPr>
          <a:xfrm>
            <a:off x="16464117" y="21355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8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72102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F33DFE-48CB-437A-8C41-E7476610FAC9}"/>
              </a:ext>
            </a:extLst>
          </p:cNvPr>
          <p:cNvSpPr/>
          <p:nvPr/>
        </p:nvSpPr>
        <p:spPr>
          <a:xfrm>
            <a:off x="1218218" y="3678641"/>
            <a:ext cx="6428168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In this simulation, the LoS links for dedicated cells are written at the bottom of the cell while for the standard cell, it is at the top of the cell.</a:t>
            </a:r>
          </a:p>
          <a:p>
            <a:endParaRPr lang="en-US" sz="28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The simulation suggests that, at typical urban density, NR mmWave can provide satisfactory coverage to aerial links in spite of down tilted antennas.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076C12F-B79B-5626-87F8-58893A9F73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2934" r="-101" b="1531"/>
          <a:stretch/>
        </p:blipFill>
        <p:spPr>
          <a:xfrm>
            <a:off x="9889511" y="2446723"/>
            <a:ext cx="8642710" cy="65385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83FBA-A9E6-5BB1-F55E-6EE22679823E}"/>
              </a:ext>
            </a:extLst>
          </p:cNvPr>
          <p:cNvSpPr txBox="1"/>
          <p:nvPr/>
        </p:nvSpPr>
        <p:spPr>
          <a:xfrm>
            <a:off x="17864210" y="199550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9EA0D-4B57-4474-9B5A-95A68FB2FEA4}"/>
              </a:ext>
            </a:extLst>
          </p:cNvPr>
          <p:cNvSpPr txBox="1">
            <a:spLocks/>
          </p:cNvSpPr>
          <p:nvPr/>
        </p:nvSpPr>
        <p:spPr>
          <a:xfrm>
            <a:off x="1925638" y="857782"/>
            <a:ext cx="8394019" cy="867241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UAV in 6G communication</a:t>
            </a:r>
            <a:endParaRPr lang="id-ID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C546C-50F3-4A29-8300-FBFC0FBD2C97}"/>
              </a:ext>
            </a:extLst>
          </p:cNvPr>
          <p:cNvSpPr/>
          <p:nvPr/>
        </p:nvSpPr>
        <p:spPr>
          <a:xfrm>
            <a:off x="12032124" y="2949801"/>
            <a:ext cx="6444561" cy="5732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future will bring more and more flying UAVs in the world.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order to run it efficiently, we need reliable, seamless, robust network. 6G communication will be key point in that.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Compared to 5G, 6G will need to simultaneously provide ultra-reliable C2 and high speed aerial passenger connectivity to a much larger number of UAVs.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E2A7A-EDD1-8A7B-93EA-3E3F4F544F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18572" r="-2238" b="-2528"/>
          <a:stretch/>
        </p:blipFill>
        <p:spPr>
          <a:xfrm>
            <a:off x="1922454" y="3295650"/>
            <a:ext cx="9078912" cy="50831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F480E-D2DE-B31B-F3D6-FD72F26F6138}"/>
              </a:ext>
            </a:extLst>
          </p:cNvPr>
          <p:cNvSpPr txBox="1"/>
          <p:nvPr/>
        </p:nvSpPr>
        <p:spPr>
          <a:xfrm>
            <a:off x="1925638" y="849721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[9]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7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419457" y="3979646"/>
            <a:ext cx="6276743" cy="55605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potential architecture for an integrated ground-air-space network. Depending on the carrier frequency, it can directly serve a UAV or be relayed through a very small aperture Terminal(VSAT).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 algn="l">
              <a:buChar char="•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7B9F336-D671-06C6-EC9A-08FA2E27EF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200" r="825" b="145"/>
          <a:stretch/>
        </p:blipFill>
        <p:spPr>
          <a:xfrm>
            <a:off x="8012136" y="2912429"/>
            <a:ext cx="10961281" cy="64705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5E49B-5F71-CAA9-BBBC-F66B6BDA035C}"/>
              </a:ext>
            </a:extLst>
          </p:cNvPr>
          <p:cNvSpPr txBox="1"/>
          <p:nvPr/>
        </p:nvSpPr>
        <p:spPr>
          <a:xfrm>
            <a:off x="1419457" y="1081975"/>
            <a:ext cx="10614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  <a:cs typeface="Calibri" panose="020F0502020204030204"/>
              </a:rPr>
              <a:t>Integrated TN-NTN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0E838-8B4D-EB3B-9E87-1E3F00899102}"/>
              </a:ext>
            </a:extLst>
          </p:cNvPr>
          <p:cNvSpPr txBox="1"/>
          <p:nvPr/>
        </p:nvSpPr>
        <p:spPr>
          <a:xfrm>
            <a:off x="18118746" y="252364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61972-66FD-026A-E052-630F259F2B43}"/>
              </a:ext>
            </a:extLst>
          </p:cNvPr>
          <p:cNvSpPr txBox="1"/>
          <p:nvPr/>
        </p:nvSpPr>
        <p:spPr>
          <a:xfrm>
            <a:off x="9701397" y="4188625"/>
            <a:ext cx="8960114" cy="4180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U2U communication is the ability to communicate directly with each other without relying any ground BS.</a:t>
            </a:r>
          </a:p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U2U communication can provide several benefits such as,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1. 	Autonomous flight and collision avoidance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2.	Co-operation in UAV swarms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3.	Aerial relaying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E2894-B90F-3F29-5D37-9A4DE31CC5A4}"/>
              </a:ext>
            </a:extLst>
          </p:cNvPr>
          <p:cNvSpPr txBox="1"/>
          <p:nvPr/>
        </p:nvSpPr>
        <p:spPr>
          <a:xfrm>
            <a:off x="1047756" y="1333299"/>
            <a:ext cx="96493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U2U Communication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C5BF57-4E8C-15EA-700D-BB5C38BEDB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5" t="-6934" r="-3576" b="-1"/>
          <a:stretch/>
        </p:blipFill>
        <p:spPr>
          <a:xfrm>
            <a:off x="815527" y="3705630"/>
            <a:ext cx="8220579" cy="4704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18B3B-77BD-92A5-3A2B-FB61FE163516}"/>
              </a:ext>
            </a:extLst>
          </p:cNvPr>
          <p:cNvSpPr txBox="1"/>
          <p:nvPr/>
        </p:nvSpPr>
        <p:spPr>
          <a:xfrm>
            <a:off x="7842632" y="840970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[10]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0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DC3514-1F8F-F93F-B088-9BC792986899}"/>
              </a:ext>
            </a:extLst>
          </p:cNvPr>
          <p:cNvSpPr txBox="1">
            <a:spLocks/>
          </p:cNvSpPr>
          <p:nvPr/>
        </p:nvSpPr>
        <p:spPr>
          <a:xfrm>
            <a:off x="1640771" y="2833919"/>
            <a:ext cx="16193593" cy="30569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E8D15-B655-CC2E-22AD-EFE81E76E47D}"/>
              </a:ext>
            </a:extLst>
          </p:cNvPr>
          <p:cNvSpPr txBox="1">
            <a:spLocks/>
          </p:cNvSpPr>
          <p:nvPr/>
        </p:nvSpPr>
        <p:spPr>
          <a:xfrm>
            <a:off x="1824210" y="3157042"/>
            <a:ext cx="16174194" cy="60517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Autonomous flight and Collision avoidance: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Using autonomous operation on UAV devices, we can guarantee collision avoidance, So that 	the UAVs can do self control of aerial traffic.</a:t>
            </a:r>
          </a:p>
          <a:p>
            <a:pPr marL="342900" indent="-342900" algn="l">
              <a:buAutoNum type="arabicPeriod"/>
            </a:pP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2. Cooperation in UAV swarms: 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Single UAV has limited processing capacity, payload capacity and range of communication. 	To meet specific goals, a group of UAVs may work together as swarms.</a:t>
            </a:r>
          </a:p>
          <a:p>
            <a:pPr marL="342900" indent="-342900" algn="l">
              <a:buAutoNum type="arabicPeriod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3. Aerial relaying: 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Use of U2U communication enables aerial relaying to extend the coverage of ground BSs 	and serve users in remote or disaster areas. 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F58A-15B0-CFA7-DEC7-1CED9EA47B77}"/>
              </a:ext>
            </a:extLst>
          </p:cNvPr>
          <p:cNvSpPr txBox="1"/>
          <p:nvPr/>
        </p:nvSpPr>
        <p:spPr>
          <a:xfrm>
            <a:off x="1798003" y="1764013"/>
            <a:ext cx="115261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Application of U2U communication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0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704502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804825" y="3954422"/>
            <a:ext cx="6923669" cy="58123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In this simulation, the distribution of GUE SINR and U2U SINR is plotted.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graph shows that the UL performance of GUEs degrade in the presence of U2U link due to interference generated by aerial devices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Also, as the altitude of UAV increases, the SINR decreases.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698360-570D-DCDF-75E4-02D3CC1212F3}"/>
              </a:ext>
            </a:extLst>
          </p:cNvPr>
          <p:cNvSpPr txBox="1">
            <a:spLocks/>
          </p:cNvSpPr>
          <p:nvPr/>
        </p:nvSpPr>
        <p:spPr>
          <a:xfrm>
            <a:off x="1639765" y="1125175"/>
            <a:ext cx="16657433" cy="1623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8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8BD47-31E8-1954-A0A1-E2157A67DF83}"/>
              </a:ext>
            </a:extLst>
          </p:cNvPr>
          <p:cNvSpPr txBox="1"/>
          <p:nvPr/>
        </p:nvSpPr>
        <p:spPr>
          <a:xfrm>
            <a:off x="10291678" y="212566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610F21-6B20-3E0E-68DA-FC87C94135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039" b="3117"/>
          <a:stretch/>
        </p:blipFill>
        <p:spPr>
          <a:xfrm>
            <a:off x="9430073" y="3071211"/>
            <a:ext cx="8634428" cy="643654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065147-50D7-EBEA-46C1-DA448A190C01}"/>
              </a:ext>
            </a:extLst>
          </p:cNvPr>
          <p:cNvSpPr txBox="1"/>
          <p:nvPr/>
        </p:nvSpPr>
        <p:spPr>
          <a:xfrm>
            <a:off x="804825" y="1732703"/>
            <a:ext cx="126673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Impact of U2U communication on GUE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7993B-9283-0B3A-A7F7-93BF0F92CBF7}"/>
              </a:ext>
            </a:extLst>
          </p:cNvPr>
          <p:cNvSpPr txBox="1"/>
          <p:nvPr/>
        </p:nvSpPr>
        <p:spPr>
          <a:xfrm>
            <a:off x="17440387" y="950775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38AEA9-4155-5511-64DC-4E5801DFB062}"/>
              </a:ext>
            </a:extLst>
          </p:cNvPr>
          <p:cNvSpPr txBox="1"/>
          <p:nvPr/>
        </p:nvSpPr>
        <p:spPr>
          <a:xfrm>
            <a:off x="1422642" y="1045097"/>
            <a:ext cx="160229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Simulation of UAV communication using relay UAVs</a:t>
            </a: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43CE027-620A-2B21-3128-9E1D03DEFEEE}"/>
              </a:ext>
            </a:extLst>
          </p:cNvPr>
          <p:cNvSpPr txBox="1">
            <a:spLocks/>
          </p:cNvSpPr>
          <p:nvPr/>
        </p:nvSpPr>
        <p:spPr>
          <a:xfrm>
            <a:off x="1800588" y="7432772"/>
            <a:ext cx="16197816" cy="17525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cs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736CAA5-1A76-D82A-A042-D313F683311E}"/>
              </a:ext>
            </a:extLst>
          </p:cNvPr>
          <p:cNvSpPr txBox="1">
            <a:spLocks/>
          </p:cNvSpPr>
          <p:nvPr/>
        </p:nvSpPr>
        <p:spPr>
          <a:xfrm>
            <a:off x="1422642" y="4033074"/>
            <a:ext cx="6733384" cy="39933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We have used the scenario of network deployment with cluster UAV, relay UAV and central BS. 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Here, we have assigned cluster UAVs to each cluster of population.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As we can see, we used the relay UAVs for the cluster UAVs, which are outside the range of the central BS.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2E4E4-13C1-6121-4744-569E05EB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119" y="2860241"/>
            <a:ext cx="9198470" cy="6586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DA159-6A09-CE06-1336-BC7A8DBADA9B}"/>
              </a:ext>
            </a:extLst>
          </p:cNvPr>
          <p:cNvSpPr txBox="1"/>
          <p:nvPr/>
        </p:nvSpPr>
        <p:spPr>
          <a:xfrm>
            <a:off x="17998404" y="24337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4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2881582" y="8955314"/>
            <a:ext cx="13713873" cy="24238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In our simulation, we have created users using the multivariate gaussian distribution. We placed the ground BS at the mean of the centroids.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The random placement of the cluster UAVs is shown here.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C18B533-C938-819A-BE86-B161B2A701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713" t="617" r="755" b="137"/>
          <a:stretch/>
        </p:blipFill>
        <p:spPr>
          <a:xfrm>
            <a:off x="3019156" y="573206"/>
            <a:ext cx="12893605" cy="7997587"/>
          </a:xfrm>
        </p:spPr>
      </p:pic>
    </p:spTree>
    <p:extLst>
      <p:ext uri="{BB962C8B-B14F-4D97-AF65-F5344CB8AC3E}">
        <p14:creationId xmlns:p14="http://schemas.microsoft.com/office/powerpoint/2010/main" val="216358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3305735" y="9478204"/>
            <a:ext cx="15441886" cy="10983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 Then, using the K-means algorithm, we assigned a cluster UAV for each of the clusters. 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C6059-FFD3-FC69-1835-343EA265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04" y="709683"/>
            <a:ext cx="12464830" cy="7983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221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42E17A0-58DD-43E0-8EC1-DF02C431F204}"/>
              </a:ext>
            </a:extLst>
          </p:cNvPr>
          <p:cNvSpPr>
            <a:spLocks noEditPoints="1"/>
          </p:cNvSpPr>
          <p:nvPr/>
        </p:nvSpPr>
        <p:spPr bwMode="auto">
          <a:xfrm>
            <a:off x="8785558" y="2296960"/>
            <a:ext cx="1861204" cy="6936220"/>
          </a:xfrm>
          <a:custGeom>
            <a:avLst/>
            <a:gdLst>
              <a:gd name="T0" fmla="*/ 770 w 1514"/>
              <a:gd name="T1" fmla="*/ 0 h 5643"/>
              <a:gd name="T2" fmla="*/ 18 w 1514"/>
              <a:gd name="T3" fmla="*/ 745 h 5643"/>
              <a:gd name="T4" fmla="*/ 702 w 1514"/>
              <a:gd name="T5" fmla="*/ 2271 h 5643"/>
              <a:gd name="T6" fmla="*/ 723 w 1514"/>
              <a:gd name="T7" fmla="*/ 4798 h 5643"/>
              <a:gd name="T8" fmla="*/ 770 w 1514"/>
              <a:gd name="T9" fmla="*/ 5643 h 5643"/>
              <a:gd name="T10" fmla="*/ 816 w 1514"/>
              <a:gd name="T11" fmla="*/ 4803 h 5643"/>
              <a:gd name="T12" fmla="*/ 872 w 1514"/>
              <a:gd name="T13" fmla="*/ 2278 h 5643"/>
              <a:gd name="T14" fmla="*/ 1514 w 1514"/>
              <a:gd name="T15" fmla="*/ 745 h 5643"/>
              <a:gd name="T16" fmla="*/ 770 w 1514"/>
              <a:gd name="T17" fmla="*/ 0 h 5643"/>
              <a:gd name="T18" fmla="*/ 381 w 1514"/>
              <a:gd name="T19" fmla="*/ 1217 h 5643"/>
              <a:gd name="T20" fmla="*/ 159 w 1514"/>
              <a:gd name="T21" fmla="*/ 745 h 5643"/>
              <a:gd name="T22" fmla="*/ 770 w 1514"/>
              <a:gd name="T23" fmla="*/ 133 h 5643"/>
              <a:gd name="T24" fmla="*/ 1382 w 1514"/>
              <a:gd name="T25" fmla="*/ 745 h 5643"/>
              <a:gd name="T26" fmla="*/ 1048 w 1514"/>
              <a:gd name="T27" fmla="*/ 1311 h 5643"/>
              <a:gd name="T28" fmla="*/ 381 w 1514"/>
              <a:gd name="T29" fmla="*/ 1217 h 5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14" h="5643">
                <a:moveTo>
                  <a:pt x="770" y="0"/>
                </a:moveTo>
                <a:cubicBezTo>
                  <a:pt x="359" y="0"/>
                  <a:pt x="0" y="334"/>
                  <a:pt x="18" y="745"/>
                </a:cubicBezTo>
                <a:cubicBezTo>
                  <a:pt x="47" y="1432"/>
                  <a:pt x="656" y="1558"/>
                  <a:pt x="702" y="2271"/>
                </a:cubicBezTo>
                <a:cubicBezTo>
                  <a:pt x="736" y="2806"/>
                  <a:pt x="723" y="3445"/>
                  <a:pt x="723" y="4798"/>
                </a:cubicBezTo>
                <a:cubicBezTo>
                  <a:pt x="723" y="4939"/>
                  <a:pt x="734" y="5643"/>
                  <a:pt x="770" y="5643"/>
                </a:cubicBezTo>
                <a:cubicBezTo>
                  <a:pt x="807" y="5643"/>
                  <a:pt x="816" y="4943"/>
                  <a:pt x="816" y="4803"/>
                </a:cubicBezTo>
                <a:cubicBezTo>
                  <a:pt x="816" y="3462"/>
                  <a:pt x="842" y="2810"/>
                  <a:pt x="872" y="2278"/>
                </a:cubicBezTo>
                <a:cubicBezTo>
                  <a:pt x="912" y="1563"/>
                  <a:pt x="1514" y="1312"/>
                  <a:pt x="1514" y="745"/>
                </a:cubicBezTo>
                <a:cubicBezTo>
                  <a:pt x="1514" y="334"/>
                  <a:pt x="1181" y="0"/>
                  <a:pt x="770" y="0"/>
                </a:cubicBezTo>
                <a:close/>
                <a:moveTo>
                  <a:pt x="381" y="1217"/>
                </a:moveTo>
                <a:cubicBezTo>
                  <a:pt x="280" y="1111"/>
                  <a:pt x="159" y="935"/>
                  <a:pt x="159" y="745"/>
                </a:cubicBezTo>
                <a:cubicBezTo>
                  <a:pt x="159" y="407"/>
                  <a:pt x="432" y="133"/>
                  <a:pt x="770" y="133"/>
                </a:cubicBezTo>
                <a:cubicBezTo>
                  <a:pt x="1108" y="133"/>
                  <a:pt x="1382" y="407"/>
                  <a:pt x="1382" y="745"/>
                </a:cubicBezTo>
                <a:cubicBezTo>
                  <a:pt x="1382" y="829"/>
                  <a:pt x="1330" y="1116"/>
                  <a:pt x="1048" y="1311"/>
                </a:cubicBezTo>
                <a:cubicBezTo>
                  <a:pt x="822" y="1467"/>
                  <a:pt x="603" y="1448"/>
                  <a:pt x="381" y="121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D2DF0730-E728-4BF6-A672-4CAFB2E95D26}"/>
              </a:ext>
            </a:extLst>
          </p:cNvPr>
          <p:cNvSpPr>
            <a:spLocks noEditPoints="1"/>
          </p:cNvSpPr>
          <p:nvPr/>
        </p:nvSpPr>
        <p:spPr bwMode="auto">
          <a:xfrm>
            <a:off x="9792343" y="3623568"/>
            <a:ext cx="2308433" cy="5609613"/>
          </a:xfrm>
          <a:custGeom>
            <a:avLst/>
            <a:gdLst>
              <a:gd name="T0" fmla="*/ 1133 w 1878"/>
              <a:gd name="T1" fmla="*/ 0 h 4564"/>
              <a:gd name="T2" fmla="*/ 57 w 1878"/>
              <a:gd name="T3" fmla="*/ 2063 h 4564"/>
              <a:gd name="T4" fmla="*/ 70 w 1878"/>
              <a:gd name="T5" fmla="*/ 4564 h 4564"/>
              <a:gd name="T6" fmla="*/ 180 w 1878"/>
              <a:gd name="T7" fmla="*/ 2095 h 4564"/>
              <a:gd name="T8" fmla="*/ 1133 w 1878"/>
              <a:gd name="T9" fmla="*/ 1488 h 4564"/>
              <a:gd name="T10" fmla="*/ 1878 w 1878"/>
              <a:gd name="T11" fmla="*/ 744 h 4564"/>
              <a:gd name="T12" fmla="*/ 1133 w 1878"/>
              <a:gd name="T13" fmla="*/ 0 h 4564"/>
              <a:gd name="T14" fmla="*/ 1133 w 1878"/>
              <a:gd name="T15" fmla="*/ 1356 h 4564"/>
              <a:gd name="T16" fmla="*/ 544 w 1878"/>
              <a:gd name="T17" fmla="*/ 1457 h 4564"/>
              <a:gd name="T18" fmla="*/ 307 w 1878"/>
              <a:gd name="T19" fmla="*/ 1236 h 4564"/>
              <a:gd name="T20" fmla="*/ 631 w 1878"/>
              <a:gd name="T21" fmla="*/ 394 h 4564"/>
              <a:gd name="T22" fmla="*/ 631 w 1878"/>
              <a:gd name="T23" fmla="*/ 394 h 4564"/>
              <a:gd name="T24" fmla="*/ 1133 w 1878"/>
              <a:gd name="T25" fmla="*/ 131 h 4564"/>
              <a:gd name="T26" fmla="*/ 1746 w 1878"/>
              <a:gd name="T27" fmla="*/ 744 h 4564"/>
              <a:gd name="T28" fmla="*/ 1133 w 1878"/>
              <a:gd name="T29" fmla="*/ 1356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1133" y="0"/>
                </a:moveTo>
                <a:cubicBezTo>
                  <a:pt x="284" y="0"/>
                  <a:pt x="91" y="1190"/>
                  <a:pt x="57" y="2063"/>
                </a:cubicBezTo>
                <a:cubicBezTo>
                  <a:pt x="50" y="2249"/>
                  <a:pt x="0" y="4564"/>
                  <a:pt x="70" y="4564"/>
                </a:cubicBezTo>
                <a:cubicBezTo>
                  <a:pt x="141" y="4564"/>
                  <a:pt x="62" y="2554"/>
                  <a:pt x="180" y="2095"/>
                </a:cubicBezTo>
                <a:cubicBezTo>
                  <a:pt x="271" y="1743"/>
                  <a:pt x="585" y="1488"/>
                  <a:pt x="1133" y="1488"/>
                </a:cubicBezTo>
                <a:cubicBezTo>
                  <a:pt x="1544" y="1488"/>
                  <a:pt x="1878" y="1155"/>
                  <a:pt x="1878" y="744"/>
                </a:cubicBezTo>
                <a:cubicBezTo>
                  <a:pt x="1878" y="333"/>
                  <a:pt x="1544" y="0"/>
                  <a:pt x="1133" y="0"/>
                </a:cubicBezTo>
                <a:close/>
                <a:moveTo>
                  <a:pt x="1133" y="1356"/>
                </a:moveTo>
                <a:cubicBezTo>
                  <a:pt x="843" y="1356"/>
                  <a:pt x="682" y="1392"/>
                  <a:pt x="544" y="1457"/>
                </a:cubicBezTo>
                <a:cubicBezTo>
                  <a:pt x="337" y="1554"/>
                  <a:pt x="265" y="1452"/>
                  <a:pt x="307" y="1236"/>
                </a:cubicBezTo>
                <a:cubicBezTo>
                  <a:pt x="364" y="947"/>
                  <a:pt x="451" y="638"/>
                  <a:pt x="631" y="394"/>
                </a:cubicBezTo>
                <a:cubicBezTo>
                  <a:pt x="631" y="394"/>
                  <a:pt x="631" y="394"/>
                  <a:pt x="631" y="394"/>
                </a:cubicBezTo>
                <a:cubicBezTo>
                  <a:pt x="741" y="235"/>
                  <a:pt x="925" y="131"/>
                  <a:pt x="1133" y="131"/>
                </a:cubicBezTo>
                <a:cubicBezTo>
                  <a:pt x="1472" y="131"/>
                  <a:pt x="1746" y="406"/>
                  <a:pt x="1746" y="744"/>
                </a:cubicBezTo>
                <a:cubicBezTo>
                  <a:pt x="1746" y="1082"/>
                  <a:pt x="1472" y="1356"/>
                  <a:pt x="1133" y="1356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6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F3AD77F7-29C0-4B2B-85FC-998FE0F54AA1}"/>
              </a:ext>
            </a:extLst>
          </p:cNvPr>
          <p:cNvSpPr>
            <a:spLocks noEditPoints="1"/>
          </p:cNvSpPr>
          <p:nvPr/>
        </p:nvSpPr>
        <p:spPr bwMode="auto">
          <a:xfrm>
            <a:off x="9903393" y="5391164"/>
            <a:ext cx="2121741" cy="3854495"/>
          </a:xfrm>
          <a:custGeom>
            <a:avLst/>
            <a:gdLst>
              <a:gd name="T0" fmla="*/ 1072 w 1726"/>
              <a:gd name="T1" fmla="*/ 73 h 3136"/>
              <a:gd name="T2" fmla="*/ 60 w 1726"/>
              <a:gd name="T3" fmla="*/ 1513 h 3136"/>
              <a:gd name="T4" fmla="*/ 57 w 1726"/>
              <a:gd name="T5" fmla="*/ 3119 h 3136"/>
              <a:gd name="T6" fmla="*/ 149 w 1726"/>
              <a:gd name="T7" fmla="*/ 1789 h 3136"/>
              <a:gd name="T8" fmla="*/ 1072 w 1726"/>
              <a:gd name="T9" fmla="*/ 1382 h 3136"/>
              <a:gd name="T10" fmla="*/ 1726 w 1726"/>
              <a:gd name="T11" fmla="*/ 728 h 3136"/>
              <a:gd name="T12" fmla="*/ 1072 w 1726"/>
              <a:gd name="T13" fmla="*/ 73 h 3136"/>
              <a:gd name="T14" fmla="*/ 1072 w 1726"/>
              <a:gd name="T15" fmla="*/ 1263 h 3136"/>
              <a:gd name="T16" fmla="*/ 399 w 1726"/>
              <a:gd name="T17" fmla="*/ 1365 h 3136"/>
              <a:gd name="T18" fmla="*/ 209 w 1726"/>
              <a:gd name="T19" fmla="*/ 1260 h 3136"/>
              <a:gd name="T20" fmla="*/ 867 w 1726"/>
              <a:gd name="T21" fmla="*/ 232 h 3136"/>
              <a:gd name="T22" fmla="*/ 867 w 1726"/>
              <a:gd name="T23" fmla="*/ 232 h 3136"/>
              <a:gd name="T24" fmla="*/ 1607 w 1726"/>
              <a:gd name="T25" fmla="*/ 727 h 3136"/>
              <a:gd name="T26" fmla="*/ 1072 w 1726"/>
              <a:gd name="T27" fmla="*/ 1263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6" h="3136">
                <a:moveTo>
                  <a:pt x="1072" y="73"/>
                </a:moveTo>
                <a:cubicBezTo>
                  <a:pt x="1072" y="73"/>
                  <a:pt x="60" y="0"/>
                  <a:pt x="60" y="1513"/>
                </a:cubicBezTo>
                <a:cubicBezTo>
                  <a:pt x="60" y="1513"/>
                  <a:pt x="0" y="3102"/>
                  <a:pt x="57" y="3119"/>
                </a:cubicBezTo>
                <a:cubicBezTo>
                  <a:pt x="111" y="3136"/>
                  <a:pt x="75" y="2081"/>
                  <a:pt x="149" y="1789"/>
                </a:cubicBezTo>
                <a:cubicBezTo>
                  <a:pt x="255" y="1368"/>
                  <a:pt x="1072" y="1382"/>
                  <a:pt x="1072" y="1382"/>
                </a:cubicBezTo>
                <a:cubicBezTo>
                  <a:pt x="1433" y="1382"/>
                  <a:pt x="1726" y="1089"/>
                  <a:pt x="1726" y="728"/>
                </a:cubicBezTo>
                <a:cubicBezTo>
                  <a:pt x="1726" y="366"/>
                  <a:pt x="1433" y="73"/>
                  <a:pt x="1072" y="73"/>
                </a:cubicBezTo>
                <a:close/>
                <a:moveTo>
                  <a:pt x="1072" y="1263"/>
                </a:moveTo>
                <a:cubicBezTo>
                  <a:pt x="750" y="1254"/>
                  <a:pt x="536" y="1306"/>
                  <a:pt x="399" y="1365"/>
                </a:cubicBezTo>
                <a:cubicBezTo>
                  <a:pt x="239" y="1434"/>
                  <a:pt x="196" y="1352"/>
                  <a:pt x="209" y="1260"/>
                </a:cubicBezTo>
                <a:cubicBezTo>
                  <a:pt x="265" y="872"/>
                  <a:pt x="424" y="379"/>
                  <a:pt x="867" y="232"/>
                </a:cubicBezTo>
                <a:cubicBezTo>
                  <a:pt x="867" y="232"/>
                  <a:pt x="867" y="232"/>
                  <a:pt x="867" y="232"/>
                </a:cubicBezTo>
                <a:cubicBezTo>
                  <a:pt x="1262" y="101"/>
                  <a:pt x="1607" y="431"/>
                  <a:pt x="1607" y="727"/>
                </a:cubicBezTo>
                <a:cubicBezTo>
                  <a:pt x="1607" y="1023"/>
                  <a:pt x="1367" y="1263"/>
                  <a:pt x="1072" y="1263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4FCD9E8-04FA-456F-83F3-75E0E9E440E3}"/>
              </a:ext>
            </a:extLst>
          </p:cNvPr>
          <p:cNvSpPr>
            <a:spLocks noEditPoints="1"/>
          </p:cNvSpPr>
          <p:nvPr/>
        </p:nvSpPr>
        <p:spPr bwMode="auto">
          <a:xfrm>
            <a:off x="10003759" y="7180603"/>
            <a:ext cx="1775398" cy="2031774"/>
          </a:xfrm>
          <a:custGeom>
            <a:avLst/>
            <a:gdLst>
              <a:gd name="T0" fmla="*/ 790 w 1444"/>
              <a:gd name="T1" fmla="*/ 20 h 1653"/>
              <a:gd name="T2" fmla="*/ 172 w 1444"/>
              <a:gd name="T3" fmla="*/ 389 h 1653"/>
              <a:gd name="T4" fmla="*/ 58 w 1444"/>
              <a:gd name="T5" fmla="*/ 1653 h 1653"/>
              <a:gd name="T6" fmla="*/ 136 w 1444"/>
              <a:gd name="T7" fmla="*/ 1463 h 1653"/>
              <a:gd name="T8" fmla="*/ 783 w 1444"/>
              <a:gd name="T9" fmla="*/ 1329 h 1653"/>
              <a:gd name="T10" fmla="*/ 1444 w 1444"/>
              <a:gd name="T11" fmla="*/ 675 h 1653"/>
              <a:gd name="T12" fmla="*/ 790 w 1444"/>
              <a:gd name="T13" fmla="*/ 20 h 1653"/>
              <a:gd name="T14" fmla="*/ 792 w 1444"/>
              <a:gd name="T15" fmla="*/ 1206 h 1653"/>
              <a:gd name="T16" fmla="*/ 324 w 1444"/>
              <a:gd name="T17" fmla="*/ 1248 h 1653"/>
              <a:gd name="T18" fmla="*/ 170 w 1444"/>
              <a:gd name="T19" fmla="*/ 1129 h 1653"/>
              <a:gd name="T20" fmla="*/ 337 w 1444"/>
              <a:gd name="T21" fmla="*/ 389 h 1653"/>
              <a:gd name="T22" fmla="*/ 792 w 1444"/>
              <a:gd name="T23" fmla="*/ 135 h 1653"/>
              <a:gd name="T24" fmla="*/ 1328 w 1444"/>
              <a:gd name="T25" fmla="*/ 671 h 1653"/>
              <a:gd name="T26" fmla="*/ 792 w 1444"/>
              <a:gd name="T27" fmla="*/ 1206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4" h="1653">
                <a:moveTo>
                  <a:pt x="790" y="20"/>
                </a:moveTo>
                <a:cubicBezTo>
                  <a:pt x="453" y="39"/>
                  <a:pt x="262" y="224"/>
                  <a:pt x="172" y="389"/>
                </a:cubicBezTo>
                <a:cubicBezTo>
                  <a:pt x="0" y="703"/>
                  <a:pt x="0" y="1653"/>
                  <a:pt x="58" y="1653"/>
                </a:cubicBezTo>
                <a:cubicBezTo>
                  <a:pt x="99" y="1653"/>
                  <a:pt x="57" y="1579"/>
                  <a:pt x="136" y="1463"/>
                </a:cubicBezTo>
                <a:cubicBezTo>
                  <a:pt x="221" y="1338"/>
                  <a:pt x="783" y="1329"/>
                  <a:pt x="783" y="1329"/>
                </a:cubicBezTo>
                <a:cubicBezTo>
                  <a:pt x="1151" y="1329"/>
                  <a:pt x="1444" y="1036"/>
                  <a:pt x="1444" y="675"/>
                </a:cubicBezTo>
                <a:cubicBezTo>
                  <a:pt x="1444" y="313"/>
                  <a:pt x="1151" y="0"/>
                  <a:pt x="790" y="20"/>
                </a:cubicBezTo>
                <a:close/>
                <a:moveTo>
                  <a:pt x="792" y="1206"/>
                </a:moveTo>
                <a:cubicBezTo>
                  <a:pt x="582" y="1199"/>
                  <a:pt x="427" y="1223"/>
                  <a:pt x="324" y="1248"/>
                </a:cubicBezTo>
                <a:cubicBezTo>
                  <a:pt x="222" y="1273"/>
                  <a:pt x="170" y="1254"/>
                  <a:pt x="170" y="1129"/>
                </a:cubicBezTo>
                <a:cubicBezTo>
                  <a:pt x="170" y="923"/>
                  <a:pt x="204" y="603"/>
                  <a:pt x="337" y="389"/>
                </a:cubicBezTo>
                <a:cubicBezTo>
                  <a:pt x="432" y="237"/>
                  <a:pt x="600" y="135"/>
                  <a:pt x="792" y="135"/>
                </a:cubicBezTo>
                <a:cubicBezTo>
                  <a:pt x="1088" y="135"/>
                  <a:pt x="1328" y="375"/>
                  <a:pt x="1328" y="671"/>
                </a:cubicBezTo>
                <a:cubicBezTo>
                  <a:pt x="1328" y="966"/>
                  <a:pt x="1088" y="1206"/>
                  <a:pt x="792" y="1206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F228248-D915-49CF-91B1-1023474C6904}"/>
              </a:ext>
            </a:extLst>
          </p:cNvPr>
          <p:cNvSpPr>
            <a:spLocks noEditPoints="1"/>
          </p:cNvSpPr>
          <p:nvPr/>
        </p:nvSpPr>
        <p:spPr bwMode="auto">
          <a:xfrm>
            <a:off x="7376263" y="3623568"/>
            <a:ext cx="2308952" cy="5609613"/>
          </a:xfrm>
          <a:custGeom>
            <a:avLst/>
            <a:gdLst>
              <a:gd name="T0" fmla="*/ 0 w 1878"/>
              <a:gd name="T1" fmla="*/ 744 h 4564"/>
              <a:gd name="T2" fmla="*/ 744 w 1878"/>
              <a:gd name="T3" fmla="*/ 1488 h 4564"/>
              <a:gd name="T4" fmla="*/ 1697 w 1878"/>
              <a:gd name="T5" fmla="*/ 2095 h 4564"/>
              <a:gd name="T6" fmla="*/ 1808 w 1878"/>
              <a:gd name="T7" fmla="*/ 4564 h 4564"/>
              <a:gd name="T8" fmla="*/ 1820 w 1878"/>
              <a:gd name="T9" fmla="*/ 2063 h 4564"/>
              <a:gd name="T10" fmla="*/ 744 w 1878"/>
              <a:gd name="T11" fmla="*/ 0 h 4564"/>
              <a:gd name="T12" fmla="*/ 0 w 1878"/>
              <a:gd name="T13" fmla="*/ 744 h 4564"/>
              <a:gd name="T14" fmla="*/ 132 w 1878"/>
              <a:gd name="T15" fmla="*/ 744 h 4564"/>
              <a:gd name="T16" fmla="*/ 744 w 1878"/>
              <a:gd name="T17" fmla="*/ 131 h 4564"/>
              <a:gd name="T18" fmla="*/ 1247 w 1878"/>
              <a:gd name="T19" fmla="*/ 394 h 4564"/>
              <a:gd name="T20" fmla="*/ 1247 w 1878"/>
              <a:gd name="T21" fmla="*/ 394 h 4564"/>
              <a:gd name="T22" fmla="*/ 1571 w 1878"/>
              <a:gd name="T23" fmla="*/ 1236 h 4564"/>
              <a:gd name="T24" fmla="*/ 1334 w 1878"/>
              <a:gd name="T25" fmla="*/ 1457 h 4564"/>
              <a:gd name="T26" fmla="*/ 744 w 1878"/>
              <a:gd name="T27" fmla="*/ 1356 h 4564"/>
              <a:gd name="T28" fmla="*/ 132 w 1878"/>
              <a:gd name="T29" fmla="*/ 744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0" y="744"/>
                </a:moveTo>
                <a:cubicBezTo>
                  <a:pt x="0" y="1155"/>
                  <a:pt x="333" y="1488"/>
                  <a:pt x="744" y="1488"/>
                </a:cubicBezTo>
                <a:cubicBezTo>
                  <a:pt x="1292" y="1488"/>
                  <a:pt x="1607" y="1743"/>
                  <a:pt x="1697" y="2095"/>
                </a:cubicBezTo>
                <a:cubicBezTo>
                  <a:pt x="1816" y="2554"/>
                  <a:pt x="1737" y="4564"/>
                  <a:pt x="1808" y="4564"/>
                </a:cubicBezTo>
                <a:cubicBezTo>
                  <a:pt x="1878" y="4564"/>
                  <a:pt x="1827" y="2249"/>
                  <a:pt x="1820" y="2063"/>
                </a:cubicBezTo>
                <a:cubicBezTo>
                  <a:pt x="1786" y="1190"/>
                  <a:pt x="1594" y="0"/>
                  <a:pt x="744" y="0"/>
                </a:cubicBezTo>
                <a:cubicBezTo>
                  <a:pt x="333" y="0"/>
                  <a:pt x="0" y="333"/>
                  <a:pt x="0" y="744"/>
                </a:cubicBezTo>
                <a:close/>
                <a:moveTo>
                  <a:pt x="132" y="744"/>
                </a:moveTo>
                <a:cubicBezTo>
                  <a:pt x="132" y="406"/>
                  <a:pt x="406" y="131"/>
                  <a:pt x="744" y="131"/>
                </a:cubicBezTo>
                <a:cubicBezTo>
                  <a:pt x="952" y="131"/>
                  <a:pt x="1136" y="235"/>
                  <a:pt x="1247" y="394"/>
                </a:cubicBezTo>
                <a:cubicBezTo>
                  <a:pt x="1247" y="394"/>
                  <a:pt x="1247" y="394"/>
                  <a:pt x="1247" y="394"/>
                </a:cubicBezTo>
                <a:cubicBezTo>
                  <a:pt x="1426" y="638"/>
                  <a:pt x="1514" y="947"/>
                  <a:pt x="1571" y="1236"/>
                </a:cubicBezTo>
                <a:cubicBezTo>
                  <a:pt x="1613" y="1452"/>
                  <a:pt x="1541" y="1554"/>
                  <a:pt x="1334" y="1457"/>
                </a:cubicBezTo>
                <a:cubicBezTo>
                  <a:pt x="1195" y="1392"/>
                  <a:pt x="1035" y="1356"/>
                  <a:pt x="744" y="1356"/>
                </a:cubicBezTo>
                <a:cubicBezTo>
                  <a:pt x="406" y="1356"/>
                  <a:pt x="132" y="1082"/>
                  <a:pt x="132" y="744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650F008A-0875-45F5-B7E2-46E66BE60F79}"/>
              </a:ext>
            </a:extLst>
          </p:cNvPr>
          <p:cNvSpPr>
            <a:spLocks noEditPoints="1"/>
          </p:cNvSpPr>
          <p:nvPr/>
        </p:nvSpPr>
        <p:spPr bwMode="auto">
          <a:xfrm>
            <a:off x="7459989" y="5398446"/>
            <a:ext cx="2120700" cy="3854495"/>
          </a:xfrm>
          <a:custGeom>
            <a:avLst/>
            <a:gdLst>
              <a:gd name="T0" fmla="*/ 0 w 1725"/>
              <a:gd name="T1" fmla="*/ 728 h 3136"/>
              <a:gd name="T2" fmla="*/ 654 w 1725"/>
              <a:gd name="T3" fmla="*/ 1382 h 3136"/>
              <a:gd name="T4" fmla="*/ 1577 w 1725"/>
              <a:gd name="T5" fmla="*/ 1789 h 3136"/>
              <a:gd name="T6" fmla="*/ 1669 w 1725"/>
              <a:gd name="T7" fmla="*/ 3119 h 3136"/>
              <a:gd name="T8" fmla="*/ 1666 w 1725"/>
              <a:gd name="T9" fmla="*/ 1513 h 3136"/>
              <a:gd name="T10" fmla="*/ 654 w 1725"/>
              <a:gd name="T11" fmla="*/ 73 h 3136"/>
              <a:gd name="T12" fmla="*/ 0 w 1725"/>
              <a:gd name="T13" fmla="*/ 728 h 3136"/>
              <a:gd name="T14" fmla="*/ 119 w 1725"/>
              <a:gd name="T15" fmla="*/ 727 h 3136"/>
              <a:gd name="T16" fmla="*/ 858 w 1725"/>
              <a:gd name="T17" fmla="*/ 232 h 3136"/>
              <a:gd name="T18" fmla="*/ 858 w 1725"/>
              <a:gd name="T19" fmla="*/ 232 h 3136"/>
              <a:gd name="T20" fmla="*/ 1517 w 1725"/>
              <a:gd name="T21" fmla="*/ 1260 h 3136"/>
              <a:gd name="T22" fmla="*/ 1327 w 1725"/>
              <a:gd name="T23" fmla="*/ 1365 h 3136"/>
              <a:gd name="T24" fmla="*/ 654 w 1725"/>
              <a:gd name="T25" fmla="*/ 1263 h 3136"/>
              <a:gd name="T26" fmla="*/ 119 w 1725"/>
              <a:gd name="T27" fmla="*/ 727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5" h="3136">
                <a:moveTo>
                  <a:pt x="0" y="728"/>
                </a:moveTo>
                <a:cubicBezTo>
                  <a:pt x="0" y="1089"/>
                  <a:pt x="293" y="1382"/>
                  <a:pt x="654" y="1382"/>
                </a:cubicBezTo>
                <a:cubicBezTo>
                  <a:pt x="654" y="1382"/>
                  <a:pt x="1471" y="1368"/>
                  <a:pt x="1577" y="1789"/>
                </a:cubicBezTo>
                <a:cubicBezTo>
                  <a:pt x="1650" y="2081"/>
                  <a:pt x="1614" y="3136"/>
                  <a:pt x="1669" y="3119"/>
                </a:cubicBezTo>
                <a:cubicBezTo>
                  <a:pt x="1725" y="3102"/>
                  <a:pt x="1666" y="1513"/>
                  <a:pt x="1666" y="1513"/>
                </a:cubicBezTo>
                <a:cubicBezTo>
                  <a:pt x="1666" y="0"/>
                  <a:pt x="654" y="73"/>
                  <a:pt x="654" y="73"/>
                </a:cubicBezTo>
                <a:cubicBezTo>
                  <a:pt x="293" y="73"/>
                  <a:pt x="0" y="366"/>
                  <a:pt x="0" y="728"/>
                </a:cubicBezTo>
                <a:close/>
                <a:moveTo>
                  <a:pt x="119" y="727"/>
                </a:moveTo>
                <a:cubicBezTo>
                  <a:pt x="119" y="431"/>
                  <a:pt x="464" y="101"/>
                  <a:pt x="858" y="232"/>
                </a:cubicBezTo>
                <a:cubicBezTo>
                  <a:pt x="858" y="232"/>
                  <a:pt x="858" y="232"/>
                  <a:pt x="858" y="232"/>
                </a:cubicBezTo>
                <a:cubicBezTo>
                  <a:pt x="1302" y="379"/>
                  <a:pt x="1461" y="872"/>
                  <a:pt x="1517" y="1260"/>
                </a:cubicBezTo>
                <a:cubicBezTo>
                  <a:pt x="1530" y="1352"/>
                  <a:pt x="1487" y="1434"/>
                  <a:pt x="1327" y="1365"/>
                </a:cubicBezTo>
                <a:cubicBezTo>
                  <a:pt x="1190" y="1306"/>
                  <a:pt x="976" y="1254"/>
                  <a:pt x="654" y="1263"/>
                </a:cubicBezTo>
                <a:cubicBezTo>
                  <a:pt x="358" y="1263"/>
                  <a:pt x="119" y="1023"/>
                  <a:pt x="119" y="727"/>
                </a:cubicBezTo>
                <a:close/>
              </a:path>
            </a:pathLst>
          </a:custGeom>
          <a:gradFill>
            <a:gsLst>
              <a:gs pos="91000">
                <a:schemeClr val="accent1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4B1EE00E-90DE-4DFC-9383-5E79B2938F20}"/>
              </a:ext>
            </a:extLst>
          </p:cNvPr>
          <p:cNvSpPr>
            <a:spLocks noEditPoints="1"/>
          </p:cNvSpPr>
          <p:nvPr/>
        </p:nvSpPr>
        <p:spPr bwMode="auto">
          <a:xfrm>
            <a:off x="7697125" y="7180603"/>
            <a:ext cx="1776438" cy="2031774"/>
          </a:xfrm>
          <a:custGeom>
            <a:avLst/>
            <a:gdLst>
              <a:gd name="T0" fmla="*/ 0 w 1445"/>
              <a:gd name="T1" fmla="*/ 675 h 1653"/>
              <a:gd name="T2" fmla="*/ 662 w 1445"/>
              <a:gd name="T3" fmla="*/ 1329 h 1653"/>
              <a:gd name="T4" fmla="*/ 1309 w 1445"/>
              <a:gd name="T5" fmla="*/ 1463 h 1653"/>
              <a:gd name="T6" fmla="*/ 1387 w 1445"/>
              <a:gd name="T7" fmla="*/ 1653 h 1653"/>
              <a:gd name="T8" fmla="*/ 1273 w 1445"/>
              <a:gd name="T9" fmla="*/ 389 h 1653"/>
              <a:gd name="T10" fmla="*/ 655 w 1445"/>
              <a:gd name="T11" fmla="*/ 20 h 1653"/>
              <a:gd name="T12" fmla="*/ 0 w 1445"/>
              <a:gd name="T13" fmla="*/ 675 h 1653"/>
              <a:gd name="T14" fmla="*/ 117 w 1445"/>
              <a:gd name="T15" fmla="*/ 671 h 1653"/>
              <a:gd name="T16" fmla="*/ 652 w 1445"/>
              <a:gd name="T17" fmla="*/ 135 h 1653"/>
              <a:gd name="T18" fmla="*/ 1108 w 1445"/>
              <a:gd name="T19" fmla="*/ 389 h 1653"/>
              <a:gd name="T20" fmla="*/ 1275 w 1445"/>
              <a:gd name="T21" fmla="*/ 1129 h 1653"/>
              <a:gd name="T22" fmla="*/ 1121 w 1445"/>
              <a:gd name="T23" fmla="*/ 1248 h 1653"/>
              <a:gd name="T24" fmla="*/ 652 w 1445"/>
              <a:gd name="T25" fmla="*/ 1206 h 1653"/>
              <a:gd name="T26" fmla="*/ 117 w 1445"/>
              <a:gd name="T27" fmla="*/ 671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5" h="1653">
                <a:moveTo>
                  <a:pt x="0" y="675"/>
                </a:moveTo>
                <a:cubicBezTo>
                  <a:pt x="0" y="1036"/>
                  <a:pt x="294" y="1329"/>
                  <a:pt x="662" y="1329"/>
                </a:cubicBezTo>
                <a:cubicBezTo>
                  <a:pt x="662" y="1329"/>
                  <a:pt x="1224" y="1338"/>
                  <a:pt x="1309" y="1463"/>
                </a:cubicBezTo>
                <a:cubicBezTo>
                  <a:pt x="1388" y="1579"/>
                  <a:pt x="1346" y="1653"/>
                  <a:pt x="1387" y="1653"/>
                </a:cubicBezTo>
                <a:cubicBezTo>
                  <a:pt x="1445" y="1653"/>
                  <a:pt x="1445" y="703"/>
                  <a:pt x="1273" y="389"/>
                </a:cubicBezTo>
                <a:cubicBezTo>
                  <a:pt x="1183" y="224"/>
                  <a:pt x="992" y="39"/>
                  <a:pt x="655" y="20"/>
                </a:cubicBezTo>
                <a:cubicBezTo>
                  <a:pt x="294" y="0"/>
                  <a:pt x="0" y="313"/>
                  <a:pt x="0" y="675"/>
                </a:cubicBezTo>
                <a:close/>
                <a:moveTo>
                  <a:pt x="117" y="671"/>
                </a:moveTo>
                <a:cubicBezTo>
                  <a:pt x="117" y="375"/>
                  <a:pt x="357" y="135"/>
                  <a:pt x="652" y="135"/>
                </a:cubicBezTo>
                <a:cubicBezTo>
                  <a:pt x="845" y="135"/>
                  <a:pt x="1013" y="237"/>
                  <a:pt x="1108" y="389"/>
                </a:cubicBezTo>
                <a:cubicBezTo>
                  <a:pt x="1241" y="603"/>
                  <a:pt x="1275" y="923"/>
                  <a:pt x="1275" y="1129"/>
                </a:cubicBezTo>
                <a:cubicBezTo>
                  <a:pt x="1275" y="1254"/>
                  <a:pt x="1223" y="1273"/>
                  <a:pt x="1121" y="1248"/>
                </a:cubicBezTo>
                <a:cubicBezTo>
                  <a:pt x="1018" y="1223"/>
                  <a:pt x="863" y="1199"/>
                  <a:pt x="652" y="1206"/>
                </a:cubicBezTo>
                <a:cubicBezTo>
                  <a:pt x="357" y="1206"/>
                  <a:pt x="117" y="966"/>
                  <a:pt x="117" y="671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AF5072-74D4-415E-9D4A-7862C3A7FE31}"/>
              </a:ext>
            </a:extLst>
          </p:cNvPr>
          <p:cNvGrpSpPr/>
          <p:nvPr/>
        </p:nvGrpSpPr>
        <p:grpSpPr>
          <a:xfrm>
            <a:off x="8026304" y="4245417"/>
            <a:ext cx="671929" cy="681190"/>
            <a:chOff x="7144279" y="2887135"/>
            <a:chExt cx="481012" cy="481013"/>
          </a:xfrm>
          <a:gradFill flip="none" rotWithShape="1">
            <a:gsLst>
              <a:gs pos="0">
                <a:schemeClr val="accent5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6C6B759-E9AF-4245-BC6D-738AC9D3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279" y="2887135"/>
              <a:ext cx="481012" cy="48101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" name="Freeform 145">
              <a:extLst>
                <a:ext uri="{FF2B5EF4-FFF2-40B4-BE49-F238E27FC236}">
                  <a16:creationId xmlns:a16="http://schemas.microsoft.com/office/drawing/2014/main" id="{E2759E88-6619-4F16-9702-5FC9CF9B6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0804" y="3022072"/>
              <a:ext cx="209550" cy="21113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3" name="Freeform 146">
              <a:extLst>
                <a:ext uri="{FF2B5EF4-FFF2-40B4-BE49-F238E27FC236}">
                  <a16:creationId xmlns:a16="http://schemas.microsoft.com/office/drawing/2014/main" id="{432C4E22-C76F-49F7-831B-3E8D1C154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5254" y="3066522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F29C2-AD01-4AFD-925B-BAE70D592DB6}"/>
              </a:ext>
            </a:extLst>
          </p:cNvPr>
          <p:cNvGrpSpPr/>
          <p:nvPr/>
        </p:nvGrpSpPr>
        <p:grpSpPr>
          <a:xfrm>
            <a:off x="10883438" y="6063257"/>
            <a:ext cx="420179" cy="614107"/>
            <a:chOff x="6258454" y="3849160"/>
            <a:chExt cx="330200" cy="482600"/>
          </a:xfrm>
          <a:gradFill flip="none" rotWithShape="1">
            <a:gsLst>
              <a:gs pos="100000">
                <a:schemeClr val="accent1"/>
              </a:gs>
              <a:gs pos="7000">
                <a:srgbClr val="E385AA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A1F57BF1-D466-4ED4-9115-5B496BBFC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454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Calibri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EBC8F4EC-52BF-4F79-BF3C-B810C1A0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Calibri"/>
              </a:endParaRPr>
            </a:p>
          </p:txBody>
        </p:sp>
      </p:grpSp>
      <p:sp>
        <p:nvSpPr>
          <p:cNvPr id="26" name="Freeform 34">
            <a:extLst>
              <a:ext uri="{FF2B5EF4-FFF2-40B4-BE49-F238E27FC236}">
                <a16:creationId xmlns:a16="http://schemas.microsoft.com/office/drawing/2014/main" id="{F92862EB-0105-487B-954A-D1238C5536AC}"/>
              </a:ext>
            </a:extLst>
          </p:cNvPr>
          <p:cNvSpPr>
            <a:spLocks noEditPoints="1"/>
          </p:cNvSpPr>
          <p:nvPr/>
        </p:nvSpPr>
        <p:spPr bwMode="auto">
          <a:xfrm>
            <a:off x="10608237" y="7729088"/>
            <a:ext cx="634148" cy="61591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gradFill>
            <a:gsLst>
              <a:gs pos="39000">
                <a:srgbClr val="B0A6B4"/>
              </a:gs>
              <a:gs pos="100000">
                <a:srgbClr val="66CDB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6DF993-F42D-4772-B3EB-9E0A2F5CDD29}"/>
              </a:ext>
            </a:extLst>
          </p:cNvPr>
          <p:cNvSpPr/>
          <p:nvPr/>
        </p:nvSpPr>
        <p:spPr>
          <a:xfrm>
            <a:off x="0" y="9113055"/>
            <a:ext cx="19477038" cy="1859745"/>
          </a:xfrm>
          <a:prstGeom prst="rect">
            <a:avLst/>
          </a:prstGeom>
          <a:gradFill>
            <a:gsLst>
              <a:gs pos="99000">
                <a:schemeClr val="accent5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4D272-A6E8-4FB7-B04D-1285CD626C80}"/>
              </a:ext>
            </a:extLst>
          </p:cNvPr>
          <p:cNvSpPr txBox="1"/>
          <p:nvPr/>
        </p:nvSpPr>
        <p:spPr>
          <a:xfrm>
            <a:off x="12371144" y="3571634"/>
            <a:ext cx="311133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UAVs in 6G network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C64DC-87E7-4242-87D5-52352FB412BC}"/>
              </a:ext>
            </a:extLst>
          </p:cNvPr>
          <p:cNvSpPr/>
          <p:nvPr/>
        </p:nvSpPr>
        <p:spPr>
          <a:xfrm>
            <a:off x="12371144" y="4073738"/>
            <a:ext cx="5913379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this section, we have covered how the 6G network will bring technological revolution in communication. We also discussed the use of UAVs in that revolution.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B006E5-3276-4213-86A2-CE6E6D8D4693}"/>
              </a:ext>
            </a:extLst>
          </p:cNvPr>
          <p:cNvSpPr txBox="1"/>
          <p:nvPr/>
        </p:nvSpPr>
        <p:spPr>
          <a:xfrm flipH="1">
            <a:off x="4362921" y="3605615"/>
            <a:ext cx="272873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04FD0-0FF1-4286-AE78-2117B3E08A4F}"/>
              </a:ext>
            </a:extLst>
          </p:cNvPr>
          <p:cNvSpPr/>
          <p:nvPr/>
        </p:nvSpPr>
        <p:spPr>
          <a:xfrm flipH="1">
            <a:off x="2978243" y="4079743"/>
            <a:ext cx="4106037" cy="11660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Introduction to UAVs</a:t>
            </a:r>
            <a:endParaRPr lang="en-US"/>
          </a:p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Their classification and usages. The application of UAVs are discussed.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1EA795-6F63-4C53-93E3-0BDDC5BA10CC}"/>
              </a:ext>
            </a:extLst>
          </p:cNvPr>
          <p:cNvSpPr txBox="1"/>
          <p:nvPr/>
        </p:nvSpPr>
        <p:spPr>
          <a:xfrm>
            <a:off x="12401222" y="5433832"/>
            <a:ext cx="32131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U2U Communication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BDE30-97B3-419B-B672-5CE8B3792399}"/>
              </a:ext>
            </a:extLst>
          </p:cNvPr>
          <p:cNvSpPr/>
          <p:nvPr/>
        </p:nvSpPr>
        <p:spPr>
          <a:xfrm>
            <a:off x="12375682" y="5897610"/>
            <a:ext cx="5684644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UAV to UAV communication is  very useful in terms of energy efficiency, power control. U2U communication can be used to improve the overall network throughput.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F8CB2F-443D-4BA4-91D2-D1AAC9C6E6B7}"/>
              </a:ext>
            </a:extLst>
          </p:cNvPr>
          <p:cNvSpPr txBox="1"/>
          <p:nvPr/>
        </p:nvSpPr>
        <p:spPr>
          <a:xfrm flipH="1">
            <a:off x="4052223" y="3522188"/>
            <a:ext cx="321316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endParaRPr lang="en-US" sz="2500">
              <a:solidFill>
                <a:schemeClr val="bg1"/>
              </a:solidFill>
              <a:latin typeface="Nexa Bold"/>
              <a:cs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FC364-2265-48A3-B762-CABC5C4EA946}"/>
              </a:ext>
            </a:extLst>
          </p:cNvPr>
          <p:cNvSpPr/>
          <p:nvPr/>
        </p:nvSpPr>
        <p:spPr>
          <a:xfrm flipH="1">
            <a:off x="981313" y="3826397"/>
            <a:ext cx="5063861" cy="3938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endParaRPr lang="en-US">
              <a:solidFill>
                <a:schemeClr val="bg1">
                  <a:lumMod val="75000"/>
                </a:schemeClr>
              </a:solidFill>
              <a:latin typeface="Segoe UI Light"/>
              <a:cs typeface="Segoe UI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E2D1E-7FE0-4915-9C16-BEEB4B667718}"/>
              </a:ext>
            </a:extLst>
          </p:cNvPr>
          <p:cNvSpPr txBox="1"/>
          <p:nvPr/>
        </p:nvSpPr>
        <p:spPr>
          <a:xfrm>
            <a:off x="12433880" y="7397442"/>
            <a:ext cx="449180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Simulation of UAVs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F7D2F3-4984-4329-B1F9-ADA80AC10FC5}"/>
              </a:ext>
            </a:extLst>
          </p:cNvPr>
          <p:cNvSpPr/>
          <p:nvPr/>
        </p:nvSpPr>
        <p:spPr>
          <a:xfrm>
            <a:off x="12433880" y="7806583"/>
            <a:ext cx="5063862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Simulation of UAV communication using aerial relay UAVs.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4FD726-3D32-4F40-9687-E4160D256FA7}"/>
              </a:ext>
            </a:extLst>
          </p:cNvPr>
          <p:cNvSpPr txBox="1"/>
          <p:nvPr/>
        </p:nvSpPr>
        <p:spPr>
          <a:xfrm flipH="1">
            <a:off x="3555241" y="7066946"/>
            <a:ext cx="35834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UAV in 5G NR 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75E830-66E6-4BDB-9A17-FCD5069DA12E}"/>
              </a:ext>
            </a:extLst>
          </p:cNvPr>
          <p:cNvSpPr/>
          <p:nvPr/>
        </p:nvSpPr>
        <p:spPr>
          <a:xfrm flipH="1">
            <a:off x="1537811" y="7544129"/>
            <a:ext cx="5628546" cy="140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UAVs can be used in 5G NR network as they can provide high data rate and also have mobility. UAVs can be used in massive MIMO and also mmWave communication.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8AA736-E9D7-805C-F264-8C9360535614}"/>
              </a:ext>
            </a:extLst>
          </p:cNvPr>
          <p:cNvSpPr txBox="1"/>
          <p:nvPr/>
        </p:nvSpPr>
        <p:spPr>
          <a:xfrm>
            <a:off x="886358" y="5535135"/>
            <a:ext cx="6322282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sz="2500" dirty="0">
                <a:solidFill>
                  <a:schemeClr val="bg1"/>
                </a:solidFill>
                <a:latin typeface="Nexa Bold"/>
                <a:cs typeface="Segoe UI"/>
              </a:rPr>
              <a:t>Challenges regarding UAVs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058DFB-24D6-84B9-7A5C-4566C9B86E2E}"/>
              </a:ext>
            </a:extLst>
          </p:cNvPr>
          <p:cNvSpPr/>
          <p:nvPr/>
        </p:nvSpPr>
        <p:spPr>
          <a:xfrm>
            <a:off x="1447794" y="5986636"/>
            <a:ext cx="5684644" cy="7262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We see some problems that occur when we deploy UAVs Practically as flying wireless platform. </a:t>
            </a:r>
          </a:p>
        </p:txBody>
      </p:sp>
      <p:sp>
        <p:nvSpPr>
          <p:cNvPr id="17" name="Freeform 173">
            <a:extLst>
              <a:ext uri="{FF2B5EF4-FFF2-40B4-BE49-F238E27FC236}">
                <a16:creationId xmlns:a16="http://schemas.microsoft.com/office/drawing/2014/main" id="{8EC23376-FB69-C8CD-934B-F0A6482B4A1E}"/>
              </a:ext>
            </a:extLst>
          </p:cNvPr>
          <p:cNvSpPr>
            <a:spLocks noEditPoints="1"/>
          </p:cNvSpPr>
          <p:nvPr/>
        </p:nvSpPr>
        <p:spPr bwMode="auto">
          <a:xfrm>
            <a:off x="9475365" y="2924124"/>
            <a:ext cx="456561" cy="515596"/>
          </a:xfrm>
          <a:custGeom>
            <a:avLst/>
            <a:gdLst>
              <a:gd name="T0" fmla="*/ 257001 w 109"/>
              <a:gd name="T1" fmla="*/ 0 h 116"/>
              <a:gd name="T2" fmla="*/ 37794 w 109"/>
              <a:gd name="T3" fmla="*/ 0 h 116"/>
              <a:gd name="T4" fmla="*/ 17637 w 109"/>
              <a:gd name="T5" fmla="*/ 17627 h 116"/>
              <a:gd name="T6" fmla="*/ 17637 w 109"/>
              <a:gd name="T7" fmla="*/ 55398 h 116"/>
              <a:gd name="T8" fmla="*/ 45353 w 109"/>
              <a:gd name="T9" fmla="*/ 55398 h 116"/>
              <a:gd name="T10" fmla="*/ 55432 w 109"/>
              <a:gd name="T11" fmla="*/ 65471 h 116"/>
              <a:gd name="T12" fmla="*/ 45353 w 109"/>
              <a:gd name="T13" fmla="*/ 73025 h 116"/>
              <a:gd name="T14" fmla="*/ 10078 w 109"/>
              <a:gd name="T15" fmla="*/ 73025 h 116"/>
              <a:gd name="T16" fmla="*/ 0 w 109"/>
              <a:gd name="T17" fmla="*/ 83097 h 116"/>
              <a:gd name="T18" fmla="*/ 10078 w 109"/>
              <a:gd name="T19" fmla="*/ 90652 h 116"/>
              <a:gd name="T20" fmla="*/ 17637 w 109"/>
              <a:gd name="T21" fmla="*/ 90652 h 116"/>
              <a:gd name="T22" fmla="*/ 17637 w 109"/>
              <a:gd name="T23" fmla="*/ 128423 h 116"/>
              <a:gd name="T24" fmla="*/ 45353 w 109"/>
              <a:gd name="T25" fmla="*/ 128423 h 116"/>
              <a:gd name="T26" fmla="*/ 55432 w 109"/>
              <a:gd name="T27" fmla="*/ 138496 h 116"/>
              <a:gd name="T28" fmla="*/ 45353 w 109"/>
              <a:gd name="T29" fmla="*/ 146050 h 116"/>
              <a:gd name="T30" fmla="*/ 10078 w 109"/>
              <a:gd name="T31" fmla="*/ 146050 h 116"/>
              <a:gd name="T32" fmla="*/ 0 w 109"/>
              <a:gd name="T33" fmla="*/ 156122 h 116"/>
              <a:gd name="T34" fmla="*/ 10078 w 109"/>
              <a:gd name="T35" fmla="*/ 166195 h 116"/>
              <a:gd name="T36" fmla="*/ 17637 w 109"/>
              <a:gd name="T37" fmla="*/ 166195 h 116"/>
              <a:gd name="T38" fmla="*/ 17637 w 109"/>
              <a:gd name="T39" fmla="*/ 201448 h 116"/>
              <a:gd name="T40" fmla="*/ 45353 w 109"/>
              <a:gd name="T41" fmla="*/ 201448 h 116"/>
              <a:gd name="T42" fmla="*/ 55432 w 109"/>
              <a:gd name="T43" fmla="*/ 211521 h 116"/>
              <a:gd name="T44" fmla="*/ 45353 w 109"/>
              <a:gd name="T45" fmla="*/ 219075 h 116"/>
              <a:gd name="T46" fmla="*/ 10078 w 109"/>
              <a:gd name="T47" fmla="*/ 219075 h 116"/>
              <a:gd name="T48" fmla="*/ 0 w 109"/>
              <a:gd name="T49" fmla="*/ 229147 h 116"/>
              <a:gd name="T50" fmla="*/ 10078 w 109"/>
              <a:gd name="T51" fmla="*/ 239220 h 116"/>
              <a:gd name="T52" fmla="*/ 17637 w 109"/>
              <a:gd name="T53" fmla="*/ 239220 h 116"/>
              <a:gd name="T54" fmla="*/ 17637 w 109"/>
              <a:gd name="T55" fmla="*/ 274473 h 116"/>
              <a:gd name="T56" fmla="*/ 37794 w 109"/>
              <a:gd name="T57" fmla="*/ 292100 h 116"/>
              <a:gd name="T58" fmla="*/ 257001 w 109"/>
              <a:gd name="T59" fmla="*/ 292100 h 116"/>
              <a:gd name="T60" fmla="*/ 274638 w 109"/>
              <a:gd name="T61" fmla="*/ 274473 h 116"/>
              <a:gd name="T62" fmla="*/ 274638 w 109"/>
              <a:gd name="T63" fmla="*/ 17627 h 116"/>
              <a:gd name="T64" fmla="*/ 257001 w 109"/>
              <a:gd name="T65" fmla="*/ 0 h 116"/>
              <a:gd name="T66" fmla="*/ 219206 w 109"/>
              <a:gd name="T67" fmla="*/ 128423 h 116"/>
              <a:gd name="T68" fmla="*/ 110863 w 109"/>
              <a:gd name="T69" fmla="*/ 128423 h 116"/>
              <a:gd name="T70" fmla="*/ 110863 w 109"/>
              <a:gd name="T71" fmla="*/ 55398 h 116"/>
              <a:gd name="T72" fmla="*/ 219206 w 109"/>
              <a:gd name="T73" fmla="*/ 55398 h 116"/>
              <a:gd name="T74" fmla="*/ 219206 w 109"/>
              <a:gd name="T75" fmla="*/ 128423 h 11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gradFill flip="none" rotWithShape="1">
            <a:gsLst>
              <a:gs pos="43000">
                <a:srgbClr val="A57EF6"/>
              </a:gs>
              <a:gs pos="90000">
                <a:srgbClr val="92BAE5"/>
              </a:gs>
            </a:gsLst>
            <a:lin ang="2700000" scaled="1"/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AF0FBA-D794-9FFC-BCF0-07EED792A277}"/>
              </a:ext>
            </a:extLst>
          </p:cNvPr>
          <p:cNvGrpSpPr/>
          <p:nvPr/>
        </p:nvGrpSpPr>
        <p:grpSpPr>
          <a:xfrm>
            <a:off x="8258729" y="7825429"/>
            <a:ext cx="597539" cy="503853"/>
            <a:chOff x="3727889" y="-113301"/>
            <a:chExt cx="548381" cy="424189"/>
          </a:xfrm>
          <a:gradFill>
            <a:gsLst>
              <a:gs pos="14000">
                <a:srgbClr val="4EBFAD"/>
              </a:gs>
              <a:gs pos="100000">
                <a:srgbClr val="9CD681"/>
              </a:gs>
            </a:gsLst>
            <a:path path="circle">
              <a:fillToRect l="50000" t="-80000" r="50000" b="180000"/>
            </a:path>
          </a:gradFill>
        </p:grpSpPr>
        <p:sp>
          <p:nvSpPr>
            <p:cNvPr id="24" name="Oval 43">
              <a:extLst>
                <a:ext uri="{FF2B5EF4-FFF2-40B4-BE49-F238E27FC236}">
                  <a16:creationId xmlns:a16="http://schemas.microsoft.com/office/drawing/2014/main" id="{815D83A1-DEAB-CEC0-C805-B81B07AE4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500" y="47987"/>
              <a:ext cx="96773" cy="975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38AD8B99-A5F2-A5BB-A7DB-7B025D534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402" y="-20560"/>
              <a:ext cx="98386" cy="238707"/>
            </a:xfrm>
            <a:custGeom>
              <a:avLst/>
              <a:gdLst>
                <a:gd name="T0" fmla="*/ 34 w 52"/>
                <a:gd name="T1" fmla="*/ 61 h 125"/>
                <a:gd name="T2" fmla="*/ 0 w 52"/>
                <a:gd name="T3" fmla="*/ 112 h 125"/>
                <a:gd name="T4" fmla="*/ 15 w 52"/>
                <a:gd name="T5" fmla="*/ 125 h 125"/>
                <a:gd name="T6" fmla="*/ 52 w 52"/>
                <a:gd name="T7" fmla="*/ 61 h 125"/>
                <a:gd name="T8" fmla="*/ 18 w 52"/>
                <a:gd name="T9" fmla="*/ 0 h 125"/>
                <a:gd name="T10" fmla="*/ 4 w 52"/>
                <a:gd name="T11" fmla="*/ 12 h 125"/>
                <a:gd name="T12" fmla="*/ 34 w 52"/>
                <a:gd name="T1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25">
                  <a:moveTo>
                    <a:pt x="34" y="61"/>
                  </a:moveTo>
                  <a:cubicBezTo>
                    <a:pt x="34" y="84"/>
                    <a:pt x="20" y="104"/>
                    <a:pt x="0" y="112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7" y="113"/>
                    <a:pt x="52" y="89"/>
                    <a:pt x="52" y="61"/>
                  </a:cubicBezTo>
                  <a:cubicBezTo>
                    <a:pt x="52" y="35"/>
                    <a:pt x="39" y="13"/>
                    <a:pt x="18" y="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2" y="21"/>
                    <a:pt x="34" y="40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73C6D1FA-DDB9-1E31-9414-F1636718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208" y="-62495"/>
              <a:ext cx="114515" cy="322577"/>
            </a:xfrm>
            <a:custGeom>
              <a:avLst/>
              <a:gdLst>
                <a:gd name="T0" fmla="*/ 40 w 60"/>
                <a:gd name="T1" fmla="*/ 83 h 169"/>
                <a:gd name="T2" fmla="*/ 0 w 60"/>
                <a:gd name="T3" fmla="*/ 155 h 169"/>
                <a:gd name="T4" fmla="*/ 15 w 60"/>
                <a:gd name="T5" fmla="*/ 169 h 169"/>
                <a:gd name="T6" fmla="*/ 60 w 60"/>
                <a:gd name="T7" fmla="*/ 83 h 169"/>
                <a:gd name="T8" fmla="*/ 19 w 60"/>
                <a:gd name="T9" fmla="*/ 0 h 169"/>
                <a:gd name="T10" fmla="*/ 3 w 60"/>
                <a:gd name="T11" fmla="*/ 14 h 169"/>
                <a:gd name="T12" fmla="*/ 40 w 60"/>
                <a:gd name="T13" fmla="*/ 8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69">
                  <a:moveTo>
                    <a:pt x="40" y="83"/>
                  </a:moveTo>
                  <a:cubicBezTo>
                    <a:pt x="40" y="114"/>
                    <a:pt x="24" y="140"/>
                    <a:pt x="0" y="155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42" y="150"/>
                    <a:pt x="60" y="119"/>
                    <a:pt x="60" y="83"/>
                  </a:cubicBezTo>
                  <a:cubicBezTo>
                    <a:pt x="60" y="49"/>
                    <a:pt x="44" y="19"/>
                    <a:pt x="1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5" y="29"/>
                    <a:pt x="40" y="54"/>
                    <a:pt x="40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46">
              <a:extLst>
                <a:ext uri="{FF2B5EF4-FFF2-40B4-BE49-F238E27FC236}">
                  <a16:creationId xmlns:a16="http://schemas.microsoft.com/office/drawing/2014/main" id="{0B0FC6B4-29C0-6B1D-CB21-34951A03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207" y="-113301"/>
              <a:ext cx="133063" cy="424189"/>
            </a:xfrm>
            <a:custGeom>
              <a:avLst/>
              <a:gdLst>
                <a:gd name="T0" fmla="*/ 49 w 70"/>
                <a:gd name="T1" fmla="*/ 110 h 223"/>
                <a:gd name="T2" fmla="*/ 0 w 70"/>
                <a:gd name="T3" fmla="*/ 209 h 223"/>
                <a:gd name="T4" fmla="*/ 16 w 70"/>
                <a:gd name="T5" fmla="*/ 223 h 223"/>
                <a:gd name="T6" fmla="*/ 70 w 70"/>
                <a:gd name="T7" fmla="*/ 110 h 223"/>
                <a:gd name="T8" fmla="*/ 19 w 70"/>
                <a:gd name="T9" fmla="*/ 0 h 223"/>
                <a:gd name="T10" fmla="*/ 3 w 70"/>
                <a:gd name="T11" fmla="*/ 14 h 223"/>
                <a:gd name="T12" fmla="*/ 49 w 70"/>
                <a:gd name="T13" fmla="*/ 1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3">
                  <a:moveTo>
                    <a:pt x="49" y="110"/>
                  </a:moveTo>
                  <a:cubicBezTo>
                    <a:pt x="49" y="151"/>
                    <a:pt x="30" y="186"/>
                    <a:pt x="0" y="209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49" y="197"/>
                    <a:pt x="70" y="156"/>
                    <a:pt x="70" y="110"/>
                  </a:cubicBezTo>
                  <a:cubicBezTo>
                    <a:pt x="70" y="66"/>
                    <a:pt x="50" y="26"/>
                    <a:pt x="1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1" y="37"/>
                    <a:pt x="49" y="71"/>
                    <a:pt x="4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Oval 47">
              <a:extLst>
                <a:ext uri="{FF2B5EF4-FFF2-40B4-BE49-F238E27FC236}">
                  <a16:creationId xmlns:a16="http://schemas.microsoft.com/office/drawing/2014/main" id="{2D9C8FF8-7FF5-1E7B-ADB1-8CB9BCA4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7" y="52019"/>
              <a:ext cx="96773" cy="975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48">
              <a:extLst>
                <a:ext uri="{FF2B5EF4-FFF2-40B4-BE49-F238E27FC236}">
                  <a16:creationId xmlns:a16="http://schemas.microsoft.com/office/drawing/2014/main" id="{987EDE4D-7EE4-BCEA-008D-309C14651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371" y="-20560"/>
              <a:ext cx="98386" cy="238707"/>
            </a:xfrm>
            <a:custGeom>
              <a:avLst/>
              <a:gdLst>
                <a:gd name="T0" fmla="*/ 18 w 52"/>
                <a:gd name="T1" fmla="*/ 64 h 125"/>
                <a:gd name="T2" fmla="*/ 52 w 52"/>
                <a:gd name="T3" fmla="*/ 13 h 125"/>
                <a:gd name="T4" fmla="*/ 38 w 52"/>
                <a:gd name="T5" fmla="*/ 0 h 125"/>
                <a:gd name="T6" fmla="*/ 0 w 52"/>
                <a:gd name="T7" fmla="*/ 64 h 125"/>
                <a:gd name="T8" fmla="*/ 34 w 52"/>
                <a:gd name="T9" fmla="*/ 125 h 125"/>
                <a:gd name="T10" fmla="*/ 48 w 52"/>
                <a:gd name="T11" fmla="*/ 113 h 125"/>
                <a:gd name="T12" fmla="*/ 18 w 52"/>
                <a:gd name="T13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25">
                  <a:moveTo>
                    <a:pt x="18" y="64"/>
                  </a:moveTo>
                  <a:cubicBezTo>
                    <a:pt x="18" y="41"/>
                    <a:pt x="32" y="21"/>
                    <a:pt x="52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2"/>
                    <a:pt x="0" y="36"/>
                    <a:pt x="0" y="64"/>
                  </a:cubicBezTo>
                  <a:cubicBezTo>
                    <a:pt x="0" y="90"/>
                    <a:pt x="14" y="113"/>
                    <a:pt x="34" y="125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30" y="104"/>
                    <a:pt x="18" y="85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BC13326B-C6AE-0094-5407-8639E80CC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437" y="-62495"/>
              <a:ext cx="116128" cy="322577"/>
            </a:xfrm>
            <a:custGeom>
              <a:avLst/>
              <a:gdLst>
                <a:gd name="T0" fmla="*/ 20 w 61"/>
                <a:gd name="T1" fmla="*/ 86 h 169"/>
                <a:gd name="T2" fmla="*/ 61 w 61"/>
                <a:gd name="T3" fmla="*/ 14 h 169"/>
                <a:gd name="T4" fmla="*/ 45 w 61"/>
                <a:gd name="T5" fmla="*/ 0 h 169"/>
                <a:gd name="T6" fmla="*/ 0 w 61"/>
                <a:gd name="T7" fmla="*/ 86 h 169"/>
                <a:gd name="T8" fmla="*/ 42 w 61"/>
                <a:gd name="T9" fmla="*/ 169 h 169"/>
                <a:gd name="T10" fmla="*/ 57 w 61"/>
                <a:gd name="T11" fmla="*/ 155 h 169"/>
                <a:gd name="T12" fmla="*/ 20 w 61"/>
                <a:gd name="T13" fmla="*/ 8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9">
                  <a:moveTo>
                    <a:pt x="20" y="86"/>
                  </a:moveTo>
                  <a:cubicBezTo>
                    <a:pt x="20" y="55"/>
                    <a:pt x="36" y="29"/>
                    <a:pt x="61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8" y="19"/>
                    <a:pt x="0" y="50"/>
                    <a:pt x="0" y="86"/>
                  </a:cubicBezTo>
                  <a:cubicBezTo>
                    <a:pt x="0" y="120"/>
                    <a:pt x="16" y="150"/>
                    <a:pt x="42" y="169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5" y="140"/>
                    <a:pt x="20" y="115"/>
                    <a:pt x="2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611000C8-4D3C-5350-A690-412C7AEA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89" y="-113301"/>
              <a:ext cx="133063" cy="424189"/>
            </a:xfrm>
            <a:custGeom>
              <a:avLst/>
              <a:gdLst>
                <a:gd name="T0" fmla="*/ 21 w 70"/>
                <a:gd name="T1" fmla="*/ 113 h 223"/>
                <a:gd name="T2" fmla="*/ 70 w 70"/>
                <a:gd name="T3" fmla="*/ 14 h 223"/>
                <a:gd name="T4" fmla="*/ 54 w 70"/>
                <a:gd name="T5" fmla="*/ 0 h 223"/>
                <a:gd name="T6" fmla="*/ 0 w 70"/>
                <a:gd name="T7" fmla="*/ 113 h 223"/>
                <a:gd name="T8" fmla="*/ 51 w 70"/>
                <a:gd name="T9" fmla="*/ 223 h 223"/>
                <a:gd name="T10" fmla="*/ 67 w 70"/>
                <a:gd name="T11" fmla="*/ 209 h 223"/>
                <a:gd name="T12" fmla="*/ 21 w 70"/>
                <a:gd name="T13" fmla="*/ 1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3">
                  <a:moveTo>
                    <a:pt x="21" y="113"/>
                  </a:moveTo>
                  <a:cubicBezTo>
                    <a:pt x="21" y="73"/>
                    <a:pt x="40" y="37"/>
                    <a:pt x="70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1" y="26"/>
                    <a:pt x="0" y="67"/>
                    <a:pt x="0" y="113"/>
                  </a:cubicBezTo>
                  <a:cubicBezTo>
                    <a:pt x="0" y="157"/>
                    <a:pt x="20" y="197"/>
                    <a:pt x="51" y="223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39" y="186"/>
                    <a:pt x="21" y="152"/>
                    <a:pt x="2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9" name="Freeform 77">
            <a:extLst>
              <a:ext uri="{FF2B5EF4-FFF2-40B4-BE49-F238E27FC236}">
                <a16:creationId xmlns:a16="http://schemas.microsoft.com/office/drawing/2014/main" id="{D6A46B05-8D7B-E88A-BF52-E714D9DA5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3890" y="4291771"/>
            <a:ext cx="795159" cy="596154"/>
          </a:xfrm>
          <a:custGeom>
            <a:avLst/>
            <a:gdLst>
              <a:gd name="T0" fmla="*/ 167540 w 497"/>
              <a:gd name="T1" fmla="*/ 56041 h 418"/>
              <a:gd name="T2" fmla="*/ 167540 w 497"/>
              <a:gd name="T3" fmla="*/ 56041 h 418"/>
              <a:gd name="T4" fmla="*/ 175196 w 497"/>
              <a:gd name="T5" fmla="*/ 56041 h 418"/>
              <a:gd name="T6" fmla="*/ 175196 w 497"/>
              <a:gd name="T7" fmla="*/ 80446 h 418"/>
              <a:gd name="T8" fmla="*/ 223387 w 497"/>
              <a:gd name="T9" fmla="*/ 40223 h 418"/>
              <a:gd name="T10" fmla="*/ 175196 w 497"/>
              <a:gd name="T11" fmla="*/ 0 h 418"/>
              <a:gd name="T12" fmla="*/ 175196 w 497"/>
              <a:gd name="T13" fmla="*/ 23953 h 418"/>
              <a:gd name="T14" fmla="*/ 167540 w 497"/>
              <a:gd name="T15" fmla="*/ 23953 h 418"/>
              <a:gd name="T16" fmla="*/ 83770 w 497"/>
              <a:gd name="T17" fmla="*/ 84513 h 418"/>
              <a:gd name="T18" fmla="*/ 23870 w 497"/>
              <a:gd name="T19" fmla="*/ 128352 h 418"/>
              <a:gd name="T20" fmla="*/ 0 w 497"/>
              <a:gd name="T21" fmla="*/ 128352 h 418"/>
              <a:gd name="T22" fmla="*/ 0 w 497"/>
              <a:gd name="T23" fmla="*/ 160440 h 418"/>
              <a:gd name="T24" fmla="*/ 23870 w 497"/>
              <a:gd name="T25" fmla="*/ 160440 h 418"/>
              <a:gd name="T26" fmla="*/ 107640 w 497"/>
              <a:gd name="T27" fmla="*/ 100331 h 418"/>
              <a:gd name="T28" fmla="*/ 167540 w 497"/>
              <a:gd name="T29" fmla="*/ 56041 h 418"/>
              <a:gd name="T30" fmla="*/ 59450 w 497"/>
              <a:gd name="T31" fmla="*/ 76378 h 418"/>
              <a:gd name="T32" fmla="*/ 59450 w 497"/>
              <a:gd name="T33" fmla="*/ 76378 h 418"/>
              <a:gd name="T34" fmla="*/ 63503 w 497"/>
              <a:gd name="T35" fmla="*/ 68695 h 418"/>
              <a:gd name="T36" fmla="*/ 79717 w 497"/>
              <a:gd name="T37" fmla="*/ 52425 h 418"/>
              <a:gd name="T38" fmla="*/ 23870 w 497"/>
              <a:gd name="T39" fmla="*/ 28472 h 418"/>
              <a:gd name="T40" fmla="*/ 0 w 497"/>
              <a:gd name="T41" fmla="*/ 28472 h 418"/>
              <a:gd name="T42" fmla="*/ 0 w 497"/>
              <a:gd name="T43" fmla="*/ 60560 h 418"/>
              <a:gd name="T44" fmla="*/ 23870 w 497"/>
              <a:gd name="T45" fmla="*/ 60560 h 418"/>
              <a:gd name="T46" fmla="*/ 59450 w 497"/>
              <a:gd name="T47" fmla="*/ 76378 h 418"/>
              <a:gd name="T48" fmla="*/ 175196 w 497"/>
              <a:gd name="T49" fmla="*/ 132419 h 418"/>
              <a:gd name="T50" fmla="*/ 175196 w 497"/>
              <a:gd name="T51" fmla="*/ 132419 h 418"/>
              <a:gd name="T52" fmla="*/ 167540 w 497"/>
              <a:gd name="T53" fmla="*/ 132419 h 418"/>
              <a:gd name="T54" fmla="*/ 127456 w 497"/>
              <a:gd name="T55" fmla="*/ 112534 h 418"/>
              <a:gd name="T56" fmla="*/ 127456 w 497"/>
              <a:gd name="T57" fmla="*/ 116601 h 418"/>
              <a:gd name="T58" fmla="*/ 111693 w 497"/>
              <a:gd name="T59" fmla="*/ 136487 h 418"/>
              <a:gd name="T60" fmla="*/ 167540 w 497"/>
              <a:gd name="T61" fmla="*/ 160440 h 418"/>
              <a:gd name="T62" fmla="*/ 175196 w 497"/>
              <a:gd name="T63" fmla="*/ 160440 h 418"/>
              <a:gd name="T64" fmla="*/ 175196 w 497"/>
              <a:gd name="T65" fmla="*/ 188460 h 418"/>
              <a:gd name="T66" fmla="*/ 223387 w 497"/>
              <a:gd name="T67" fmla="*/ 148237 h 418"/>
              <a:gd name="T68" fmla="*/ 175196 w 497"/>
              <a:gd name="T69" fmla="*/ 108466 h 418"/>
              <a:gd name="T70" fmla="*/ 175196 w 497"/>
              <a:gd name="T71" fmla="*/ 132419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gradFill>
            <a:gsLst>
              <a:gs pos="2000">
                <a:srgbClr val="FBB605"/>
              </a:gs>
              <a:gs pos="100000">
                <a:srgbClr val="BCC258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90" name="Freeform 43">
            <a:extLst>
              <a:ext uri="{FF2B5EF4-FFF2-40B4-BE49-F238E27FC236}">
                <a16:creationId xmlns:a16="http://schemas.microsoft.com/office/drawing/2014/main" id="{A3088287-6A9D-6F6D-94A2-BB9B102184A6}"/>
              </a:ext>
            </a:extLst>
          </p:cNvPr>
          <p:cNvSpPr>
            <a:spLocks noChangeArrowheads="1"/>
          </p:cNvSpPr>
          <p:nvPr/>
        </p:nvSpPr>
        <p:spPr bwMode="auto">
          <a:xfrm rot="5191651" flipH="1">
            <a:off x="8168723" y="5984504"/>
            <a:ext cx="570671" cy="615027"/>
          </a:xfrm>
          <a:custGeom>
            <a:avLst/>
            <a:gdLst>
              <a:gd name="T0" fmla="*/ 0 w 373"/>
              <a:gd name="T1" fmla="*/ 0 h 382"/>
              <a:gd name="T2" fmla="*/ 0 w 373"/>
              <a:gd name="T3" fmla="*/ 0 h 382"/>
              <a:gd name="T4" fmla="*/ 0 w 373"/>
              <a:gd name="T5" fmla="*/ 27569 h 382"/>
              <a:gd name="T6" fmla="*/ 141198 w 373"/>
              <a:gd name="T7" fmla="*/ 169418 h 382"/>
              <a:gd name="T8" fmla="*/ 164657 w 373"/>
              <a:gd name="T9" fmla="*/ 169418 h 382"/>
              <a:gd name="T10" fmla="*/ 0 w 373"/>
              <a:gd name="T11" fmla="*/ 0 h 382"/>
              <a:gd name="T12" fmla="*/ 0 w 373"/>
              <a:gd name="T13" fmla="*/ 51137 h 382"/>
              <a:gd name="T14" fmla="*/ 0 w 373"/>
              <a:gd name="T15" fmla="*/ 51137 h 382"/>
              <a:gd name="T16" fmla="*/ 0 w 373"/>
              <a:gd name="T17" fmla="*/ 78706 h 382"/>
              <a:gd name="T18" fmla="*/ 86755 w 373"/>
              <a:gd name="T19" fmla="*/ 169418 h 382"/>
              <a:gd name="T20" fmla="*/ 114198 w 373"/>
              <a:gd name="T21" fmla="*/ 169418 h 382"/>
              <a:gd name="T22" fmla="*/ 0 w 373"/>
              <a:gd name="T23" fmla="*/ 51137 h 382"/>
              <a:gd name="T24" fmla="*/ 23902 w 373"/>
              <a:gd name="T25" fmla="*/ 118282 h 382"/>
              <a:gd name="T26" fmla="*/ 23902 w 373"/>
              <a:gd name="T27" fmla="*/ 118282 h 382"/>
              <a:gd name="T28" fmla="*/ 0 w 373"/>
              <a:gd name="T29" fmla="*/ 141849 h 382"/>
              <a:gd name="T30" fmla="*/ 23902 w 373"/>
              <a:gd name="T31" fmla="*/ 169418 h 382"/>
              <a:gd name="T32" fmla="*/ 47361 w 373"/>
              <a:gd name="T33" fmla="*/ 141849 h 382"/>
              <a:gd name="T34" fmla="*/ 23902 w 373"/>
              <a:gd name="T35" fmla="*/ 118282 h 38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3" h="382">
                <a:moveTo>
                  <a:pt x="0" y="0"/>
                </a:moveTo>
                <a:lnTo>
                  <a:pt x="0" y="0"/>
                </a:lnTo>
                <a:cubicBezTo>
                  <a:pt x="0" y="62"/>
                  <a:pt x="0" y="62"/>
                  <a:pt x="0" y="62"/>
                </a:cubicBezTo>
                <a:cubicBezTo>
                  <a:pt x="178" y="62"/>
                  <a:pt x="319" y="204"/>
                  <a:pt x="319" y="381"/>
                </a:cubicBezTo>
                <a:cubicBezTo>
                  <a:pt x="372" y="381"/>
                  <a:pt x="372" y="381"/>
                  <a:pt x="372" y="381"/>
                </a:cubicBezTo>
                <a:cubicBezTo>
                  <a:pt x="372" y="168"/>
                  <a:pt x="205" y="0"/>
                  <a:pt x="0" y="0"/>
                </a:cubicBezTo>
                <a:close/>
                <a:moveTo>
                  <a:pt x="0" y="115"/>
                </a:moveTo>
                <a:lnTo>
                  <a:pt x="0" y="115"/>
                </a:lnTo>
                <a:cubicBezTo>
                  <a:pt x="0" y="177"/>
                  <a:pt x="0" y="177"/>
                  <a:pt x="0" y="177"/>
                </a:cubicBezTo>
                <a:cubicBezTo>
                  <a:pt x="107" y="177"/>
                  <a:pt x="196" y="266"/>
                  <a:pt x="196" y="381"/>
                </a:cubicBezTo>
                <a:cubicBezTo>
                  <a:pt x="258" y="381"/>
                  <a:pt x="258" y="381"/>
                  <a:pt x="258" y="381"/>
                </a:cubicBezTo>
                <a:cubicBezTo>
                  <a:pt x="258" y="230"/>
                  <a:pt x="142" y="115"/>
                  <a:pt x="0" y="115"/>
                </a:cubicBezTo>
                <a:close/>
                <a:moveTo>
                  <a:pt x="54" y="266"/>
                </a:moveTo>
                <a:lnTo>
                  <a:pt x="54" y="266"/>
                </a:lnTo>
                <a:cubicBezTo>
                  <a:pt x="27" y="266"/>
                  <a:pt x="0" y="293"/>
                  <a:pt x="0" y="319"/>
                </a:cubicBezTo>
                <a:cubicBezTo>
                  <a:pt x="0" y="355"/>
                  <a:pt x="27" y="381"/>
                  <a:pt x="54" y="381"/>
                </a:cubicBezTo>
                <a:cubicBezTo>
                  <a:pt x="89" y="381"/>
                  <a:pt x="107" y="355"/>
                  <a:pt x="107" y="319"/>
                </a:cubicBezTo>
                <a:cubicBezTo>
                  <a:pt x="107" y="293"/>
                  <a:pt x="89" y="266"/>
                  <a:pt x="54" y="266"/>
                </a:cubicBezTo>
                <a:close/>
              </a:path>
            </a:pathLst>
          </a:custGeom>
          <a:gradFill>
            <a:gsLst>
              <a:gs pos="0">
                <a:srgbClr val="D3DB37"/>
              </a:gs>
              <a:gs pos="71000">
                <a:srgbClr val="ABDC73"/>
              </a:gs>
            </a:gsLst>
            <a:lin ang="2700000" scaled="1"/>
          </a:gra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E1C8AF-24DB-9327-97B9-BA2449BD567D}"/>
              </a:ext>
            </a:extLst>
          </p:cNvPr>
          <p:cNvSpPr txBox="1">
            <a:spLocks/>
          </p:cNvSpPr>
          <p:nvPr/>
        </p:nvSpPr>
        <p:spPr>
          <a:xfrm>
            <a:off x="854401" y="690812"/>
            <a:ext cx="7479021" cy="10424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Table of Contents </a:t>
            </a:r>
            <a:endParaRPr lang="en-US" sz="72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8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659B-1A8B-6216-3DE5-3CC263F7F5BA}"/>
              </a:ext>
            </a:extLst>
          </p:cNvPr>
          <p:cNvSpPr txBox="1">
            <a:spLocks/>
          </p:cNvSpPr>
          <p:nvPr/>
        </p:nvSpPr>
        <p:spPr>
          <a:xfrm>
            <a:off x="2003062" y="5935384"/>
            <a:ext cx="15441886" cy="39981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We have used these equations to determine the optimal position of the relay UAVs.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By using these equations we can get one or two optimal positions for the relay UAVs.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044C45-AC29-3D12-8826-D51D0C86BDF2}"/>
              </a:ext>
            </a:extLst>
          </p:cNvPr>
          <p:cNvSpPr txBox="1">
            <a:spLocks/>
          </p:cNvSpPr>
          <p:nvPr/>
        </p:nvSpPr>
        <p:spPr>
          <a:xfrm>
            <a:off x="2017576" y="1418549"/>
            <a:ext cx="15441886" cy="7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We have used these equations to determine the optimal height, power.</a:t>
            </a:r>
            <a:endParaRPr lang="en-US" sz="28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C5FA56-A082-DEBF-A8BA-7C424A59C86F}"/>
                  </a:ext>
                </a:extLst>
              </p:cNvPr>
              <p:cNvSpPr txBox="1"/>
              <p:nvPr/>
            </p:nvSpPr>
            <p:spPr>
              <a:xfrm>
                <a:off x="3457169" y="1954976"/>
                <a:ext cx="10624457" cy="3105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32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IN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𝑈𝐴𝑉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𝞫</m:t>
                          </m:r>
                          <m:sSub>
                            <m:sSubPr>
                              <m:ctrlPr>
                                <a:rPr lang="en-I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𝞫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func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0≤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𝑈𝑠𝑒𝑟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C5FA56-A082-DEBF-A8BA-7C424A59C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69" y="1954976"/>
                <a:ext cx="10624457" cy="3105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753E7-EAF6-FBC9-8B75-2ABF6AA9E982}"/>
                  </a:ext>
                </a:extLst>
              </p:cNvPr>
              <p:cNvSpPr txBox="1"/>
              <p:nvPr/>
            </p:nvSpPr>
            <p:spPr>
              <a:xfrm>
                <a:off x="3700708" y="7014683"/>
                <a:ext cx="10624457" cy="309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𝐶𝐵𝑆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𝐵𝑆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753E7-EAF6-FBC9-8B75-2ABF6AA9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08" y="7014683"/>
                <a:ext cx="10624457" cy="3094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C476A8-C76E-CE93-C8C5-E3C8443BB919}"/>
              </a:ext>
            </a:extLst>
          </p:cNvPr>
          <p:cNvSpPr txBox="1"/>
          <p:nvPr/>
        </p:nvSpPr>
        <p:spPr>
          <a:xfrm>
            <a:off x="12254975" y="195497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1D3B-73A7-C5A9-AE89-EB564459F74B}"/>
              </a:ext>
            </a:extLst>
          </p:cNvPr>
          <p:cNvSpPr txBox="1"/>
          <p:nvPr/>
        </p:nvSpPr>
        <p:spPr>
          <a:xfrm>
            <a:off x="12690403" y="70703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0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4813411" y="9173476"/>
            <a:ext cx="10571732" cy="9154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After applying equations, we can get the location of relay UAVs like this.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44AB5-FFE0-12F2-6EA6-AB4FA5D3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56" y="1023582"/>
            <a:ext cx="12836540" cy="793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127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2C495B-5ADB-4385-A253-D1469A909C80}"/>
              </a:ext>
            </a:extLst>
          </p:cNvPr>
          <p:cNvSpPr/>
          <p:nvPr/>
        </p:nvSpPr>
        <p:spPr>
          <a:xfrm flipH="1">
            <a:off x="0" y="1308786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FA7D9-8E02-44C1-BC79-2C31105B6B66}"/>
              </a:ext>
            </a:extLst>
          </p:cNvPr>
          <p:cNvSpPr/>
          <p:nvPr/>
        </p:nvSpPr>
        <p:spPr>
          <a:xfrm>
            <a:off x="0" y="1419545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AC8F1A-36C7-4002-ADF5-726DEA91614B}"/>
              </a:ext>
            </a:extLst>
          </p:cNvPr>
          <p:cNvSpPr/>
          <p:nvPr/>
        </p:nvSpPr>
        <p:spPr>
          <a:xfrm>
            <a:off x="9149773" y="3464575"/>
            <a:ext cx="1177492" cy="1101924"/>
          </a:xfrm>
          <a:custGeom>
            <a:avLst/>
            <a:gdLst>
              <a:gd name="connsiteX0" fmla="*/ 711807 w 961294"/>
              <a:gd name="connsiteY0" fmla="*/ 0 h 899602"/>
              <a:gd name="connsiteX1" fmla="*/ 749381 w 961294"/>
              <a:gd name="connsiteY1" fmla="*/ 20395 h 899602"/>
              <a:gd name="connsiteX2" fmla="*/ 961294 w 961294"/>
              <a:gd name="connsiteY2" fmla="*/ 418955 h 899602"/>
              <a:gd name="connsiteX3" fmla="*/ 480647 w 961294"/>
              <a:gd name="connsiteY3" fmla="*/ 899602 h 899602"/>
              <a:gd name="connsiteX4" fmla="*/ 0 w 961294"/>
              <a:gd name="connsiteY4" fmla="*/ 418955 h 899602"/>
              <a:gd name="connsiteX5" fmla="*/ 211913 w 961294"/>
              <a:gd name="connsiteY5" fmla="*/ 20395 h 899602"/>
              <a:gd name="connsiteX6" fmla="*/ 249486 w 961294"/>
              <a:gd name="connsiteY6" fmla="*/ 1 h 899602"/>
              <a:gd name="connsiteX7" fmla="*/ 480646 w 961294"/>
              <a:gd name="connsiteY7" fmla="*/ 311004 h 8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294" h="899602">
                <a:moveTo>
                  <a:pt x="711807" y="0"/>
                </a:moveTo>
                <a:lnTo>
                  <a:pt x="749381" y="20395"/>
                </a:lnTo>
                <a:cubicBezTo>
                  <a:pt x="877234" y="106771"/>
                  <a:pt x="961294" y="253047"/>
                  <a:pt x="961294" y="418955"/>
                </a:cubicBezTo>
                <a:cubicBezTo>
                  <a:pt x="961294" y="684409"/>
                  <a:pt x="746101" y="899602"/>
                  <a:pt x="480647" y="899602"/>
                </a:cubicBezTo>
                <a:cubicBezTo>
                  <a:pt x="215193" y="899602"/>
                  <a:pt x="0" y="684409"/>
                  <a:pt x="0" y="418955"/>
                </a:cubicBezTo>
                <a:cubicBezTo>
                  <a:pt x="0" y="253047"/>
                  <a:pt x="84060" y="106771"/>
                  <a:pt x="211913" y="20395"/>
                </a:cubicBezTo>
                <a:lnTo>
                  <a:pt x="249486" y="1"/>
                </a:lnTo>
                <a:lnTo>
                  <a:pt x="480646" y="311004"/>
                </a:lnTo>
                <a:close/>
              </a:path>
            </a:pathLst>
          </a:custGeom>
          <a:noFill/>
          <a:ln w="889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991D40F-144D-494B-A069-5D5F6A472924}"/>
              </a:ext>
            </a:extLst>
          </p:cNvPr>
          <p:cNvSpPr txBox="1">
            <a:spLocks/>
          </p:cNvSpPr>
          <p:nvPr/>
        </p:nvSpPr>
        <p:spPr>
          <a:xfrm>
            <a:off x="4635623" y="4666565"/>
            <a:ext cx="10205792" cy="177346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rPr>
              <a:t>Conclusion</a:t>
            </a:r>
            <a:endParaRPr lang="id-ID" sz="9600" b="0" dirty="0">
              <a:gradFill flip="none" rotWithShape="1">
                <a:gsLst>
                  <a:gs pos="5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atin typeface="Nexa 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79C27-42E0-424E-A427-2B21B2E08A4E}"/>
              </a:ext>
            </a:extLst>
          </p:cNvPr>
          <p:cNvSpPr txBox="1"/>
          <p:nvPr/>
        </p:nvSpPr>
        <p:spPr>
          <a:xfrm flipH="1">
            <a:off x="6760624" y="5964809"/>
            <a:ext cx="59557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spc="600" dirty="0">
                <a:solidFill>
                  <a:schemeClr val="bg1">
                    <a:lumMod val="9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Hence we conclude that for upgrading our conventional networks, UAVs can be really helpful. But there are still many challenges that are still need to be addressed.</a:t>
            </a:r>
            <a:endParaRPr lang="id-ID" sz="3200" strike="noStrike" spc="600" dirty="0">
              <a:solidFill>
                <a:schemeClr val="bg1">
                  <a:lumMod val="9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2">
            <a:extLst>
              <a:ext uri="{FF2B5EF4-FFF2-40B4-BE49-F238E27FC236}">
                <a16:creationId xmlns:a16="http://schemas.microsoft.com/office/drawing/2014/main" id="{8CFE90F4-8A29-4D90-955B-68E478420AD7}"/>
              </a:ext>
            </a:extLst>
          </p:cNvPr>
          <p:cNvSpPr/>
          <p:nvPr/>
        </p:nvSpPr>
        <p:spPr>
          <a:xfrm flipH="1" flipV="1">
            <a:off x="-2" y="71235"/>
            <a:ext cx="19496515" cy="411102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03069A1F-4B52-4760-8126-452B12358D3D}"/>
              </a:ext>
            </a:extLst>
          </p:cNvPr>
          <p:cNvSpPr/>
          <p:nvPr/>
        </p:nvSpPr>
        <p:spPr>
          <a:xfrm flipH="1" flipV="1">
            <a:off x="-21774" y="1"/>
            <a:ext cx="19496515" cy="418225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1DAF8A-38C3-44CC-9095-64D95A1DF87B}"/>
              </a:ext>
            </a:extLst>
          </p:cNvPr>
          <p:cNvSpPr/>
          <p:nvPr/>
        </p:nvSpPr>
        <p:spPr>
          <a:xfrm>
            <a:off x="16609630" y="3"/>
            <a:ext cx="2876340" cy="244132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4B4A72-81C3-464E-89D0-D1CF5F277C15}"/>
              </a:ext>
            </a:extLst>
          </p:cNvPr>
          <p:cNvSpPr/>
          <p:nvPr/>
        </p:nvSpPr>
        <p:spPr>
          <a:xfrm>
            <a:off x="18630612" y="554996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3C7CF-2779-DDE9-9318-97C90349D3A2}"/>
              </a:ext>
            </a:extLst>
          </p:cNvPr>
          <p:cNvSpPr txBox="1"/>
          <p:nvPr/>
        </p:nvSpPr>
        <p:spPr>
          <a:xfrm>
            <a:off x="3550655" y="669693"/>
            <a:ext cx="12351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nexa bold"/>
              </a:rPr>
              <a:t>Simulation code, the appendix and the notes of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56355-A889-F8BB-1DDA-3F65567C596A}"/>
              </a:ext>
            </a:extLst>
          </p:cNvPr>
          <p:cNvSpPr txBox="1"/>
          <p:nvPr/>
        </p:nvSpPr>
        <p:spPr>
          <a:xfrm>
            <a:off x="1095372" y="4182256"/>
            <a:ext cx="1842291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 code: 	</a:t>
            </a:r>
            <a:r>
              <a:rPr lang="en-IN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https://github.com/KrishRupapara/Group16_UAVs/blob/main/group16_uav.m</a:t>
            </a:r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Appendix :			    </a:t>
            </a:r>
            <a:r>
              <a:rPr lang="en-IN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https://github.com/KrishRupapara/Group16_UAVs/blob/main/Appendix_Group%2016.pdf</a:t>
            </a:r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Notes:						</a:t>
            </a:r>
            <a:r>
              <a:rPr lang="en-IN" sz="28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https://github.com/KrishRupapara/Group16_UAVs/blob/main/Notes_Group%2016.pdf</a:t>
            </a:r>
            <a:endParaRPr lang="en-IN" sz="16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3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091146-C34F-4AE8-A307-B61DDC310508}"/>
              </a:ext>
            </a:extLst>
          </p:cNvPr>
          <p:cNvSpPr/>
          <p:nvPr/>
        </p:nvSpPr>
        <p:spPr>
          <a:xfrm flipH="1" flipV="1">
            <a:off x="0" y="24715"/>
            <a:ext cx="19477038" cy="86525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8E2F85-DCF9-4888-8750-A30199703BE6}"/>
              </a:ext>
            </a:extLst>
          </p:cNvPr>
          <p:cNvSpPr/>
          <p:nvPr/>
        </p:nvSpPr>
        <p:spPr>
          <a:xfrm flipV="1">
            <a:off x="0" y="0"/>
            <a:ext cx="19477038" cy="8696365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1000">
                <a:schemeClr val="accent1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E1F8F-CF8A-425E-B8A5-093DE8006F19}"/>
              </a:ext>
            </a:extLst>
          </p:cNvPr>
          <p:cNvSpPr txBox="1">
            <a:spLocks/>
          </p:cNvSpPr>
          <p:nvPr/>
        </p:nvSpPr>
        <p:spPr>
          <a:xfrm>
            <a:off x="4772497" y="3497953"/>
            <a:ext cx="9932044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Nexa Bold" panose="02000000000000000000" pitchFamily="50" charset="0"/>
              </a:rPr>
              <a:t>Thank You</a:t>
            </a:r>
            <a:endParaRPr lang="id-ID" sz="9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3C235-2B67-4C90-BD8A-68E4A7EBE9BF}"/>
              </a:ext>
            </a:extLst>
          </p:cNvPr>
          <p:cNvSpPr txBox="1"/>
          <p:nvPr/>
        </p:nvSpPr>
        <p:spPr>
          <a:xfrm>
            <a:off x="5877152" y="4947276"/>
            <a:ext cx="772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Nexa Light" panose="02000000000000000000" pitchFamily="50" charset="0"/>
                <a:ea typeface="Roboto Medium" panose="02000000000000000000" pitchFamily="2" charset="0"/>
                <a:cs typeface="Segoe UI" panose="020B0502040204020203" pitchFamily="34" charset="0"/>
              </a:rPr>
              <a:t>FOR YOUR TIME</a:t>
            </a:r>
            <a:endParaRPr lang="id-ID" sz="2000" spc="300" dirty="0">
              <a:solidFill>
                <a:schemeClr val="bg1"/>
              </a:solidFill>
              <a:latin typeface="Nexa Light" panose="02000000000000000000" pitchFamily="50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9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0B8AD-B908-6F46-5084-57CFA7ED71C1}"/>
              </a:ext>
            </a:extLst>
          </p:cNvPr>
          <p:cNvSpPr txBox="1"/>
          <p:nvPr/>
        </p:nvSpPr>
        <p:spPr>
          <a:xfrm>
            <a:off x="6226628" y="839726"/>
            <a:ext cx="557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anose="02000000000000000000"/>
              </a:rPr>
              <a:t>GROUP MEMBERS</a:t>
            </a:r>
            <a:endParaRPr lang="en-IN" sz="54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C3E8-953B-524F-7A32-71B4863AB3DF}"/>
              </a:ext>
            </a:extLst>
          </p:cNvPr>
          <p:cNvSpPr txBox="1"/>
          <p:nvPr/>
        </p:nvSpPr>
        <p:spPr>
          <a:xfrm>
            <a:off x="4528457" y="1763056"/>
            <a:ext cx="1214845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202101190:  Dhyey Vachhani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202101192:  Dhiraj Patel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202101193:  Utpal Busa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202101194:  Keni Patel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202101195:  Utsav Maru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202101196:  Viraj Rathwa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202101197:  Kirtan Soni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202101198:  Krish Rupapara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202101200:  Jahnvi Verma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202101201:  Bhargav Vidja</a:t>
            </a:r>
            <a:endParaRPr lang="en-IN" sz="6000" dirty="0">
              <a:solidFill>
                <a:schemeClr val="bg1"/>
              </a:solidFill>
              <a:latin typeface="Nexa Light" panose="0200000000000000000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B3596-6424-6511-4D3A-A3B1EE65E053}"/>
              </a:ext>
            </a:extLst>
          </p:cNvPr>
          <p:cNvSpPr txBox="1"/>
          <p:nvPr/>
        </p:nvSpPr>
        <p:spPr>
          <a:xfrm>
            <a:off x="6154057" y="783771"/>
            <a:ext cx="5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References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CE85C-6975-627B-937D-4B82435A38C0}"/>
              </a:ext>
            </a:extLst>
          </p:cNvPr>
          <p:cNvSpPr txBox="1"/>
          <p:nvPr/>
        </p:nvSpPr>
        <p:spPr>
          <a:xfrm>
            <a:off x="1918265" y="2378439"/>
            <a:ext cx="15269029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	Geraci, G., Garcia-Rodriguez, A., Azari, M. M., Lozano, A., Mezzavilla, M., 	Chatzinotas, S., ... &amp; Di Renzo, M. (2022). What will the future of UAV cellular 	communications be? A flight from 5G to 6G. IEEE communications surveys &amp; 	tutorials, 24(3), 1304-1335.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[2] </a:t>
            </a:r>
            <a:r>
              <a:rPr lang="en-IN" sz="1600" b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Mozaffari, M., Saad, W., Bennis, M., Nam, Y. H., &amp; Debbah, M. (2019). A tutorial 	on UAVs for wireless networks: Applications, challenges, and open 	problems. IEEE communications surveys &amp; tutorials, 21(3), 2334-2360.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IN" sz="1600" b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[3]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HAPS – High Altitude Pseudo-Satellites – sciencesprings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(n.d.). Sciencesprings.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https://sciencesprings.wordpress.com/tag/haps-high-altitude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pseudo-satellites/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[4] 	</a:t>
            </a:r>
            <a:r>
              <a:rPr lang="en-IN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Wikipedia contributors. (2023). Quadcopter. </a:t>
            </a:r>
            <a:r>
              <a:rPr lang="en-IN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Wikipedia</a:t>
            </a:r>
            <a:r>
              <a:rPr lang="en-IN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	https://en.wikipedia.org/wiki/Quadcopter#/media/File:Quadcopter_camera_drone_in_flight.jpg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Allain, R. (2017, May 19). The Physics of How Drones Fly.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WIRED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https://www.wired.com/2017/05/the-physics-of-drones/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[6]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Dodson, M. (2022). Beginners Guide to Fixed-Wing Drones.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Droneblog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https://www.droneblog.com/fixed-wing-drones/</a:t>
            </a:r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[7]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What are C2 Links? - everything RF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(n.d.). https://www.everythingrf.com/community/what-are-c2-links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[8]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Drone Federation of India. (n.d.).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Heathrow Archives - Drone Federation of India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http://dronefederation.in/tag/heathrow/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[9] Rundle, M. (2016, January 6). Ehang 184: a personal drone car that will probably never exist.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WIRED 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https://www.wired.co.uk/article/ehang-184-personal-drone-car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[10]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Li, B., Jiang, Y., Sun, J., Cai, L., &amp; Wen, C. Y. (2016). Development and testing of a two-UAV communication relay system.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16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(10), 1696.</a:t>
            </a:r>
          </a:p>
          <a:p>
            <a:endParaRPr 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[11]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Prasad, N. L., Ekbote, C. A., &amp; Ramkumar, B. (2021, July). Optimal deployment strategy for relay based UAV assisted cooperative communication for emergency applications. In 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2021 National Conference on Communications (NCC)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(pp. 1-6). IEEE.</a:t>
            </a:r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7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2C495B-5ADB-4385-A253-D1469A909C80}"/>
              </a:ext>
            </a:extLst>
          </p:cNvPr>
          <p:cNvSpPr/>
          <p:nvPr/>
        </p:nvSpPr>
        <p:spPr>
          <a:xfrm flipH="1">
            <a:off x="0" y="1308786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FA7D9-8E02-44C1-BC79-2C31105B6B66}"/>
              </a:ext>
            </a:extLst>
          </p:cNvPr>
          <p:cNvSpPr/>
          <p:nvPr/>
        </p:nvSpPr>
        <p:spPr>
          <a:xfrm>
            <a:off x="30480" y="1387275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AC8F1A-36C7-4002-ADF5-726DEA91614B}"/>
              </a:ext>
            </a:extLst>
          </p:cNvPr>
          <p:cNvSpPr/>
          <p:nvPr/>
        </p:nvSpPr>
        <p:spPr>
          <a:xfrm>
            <a:off x="9149773" y="3464575"/>
            <a:ext cx="1177492" cy="1101924"/>
          </a:xfrm>
          <a:custGeom>
            <a:avLst/>
            <a:gdLst>
              <a:gd name="connsiteX0" fmla="*/ 711807 w 961294"/>
              <a:gd name="connsiteY0" fmla="*/ 0 h 899602"/>
              <a:gd name="connsiteX1" fmla="*/ 749381 w 961294"/>
              <a:gd name="connsiteY1" fmla="*/ 20395 h 899602"/>
              <a:gd name="connsiteX2" fmla="*/ 961294 w 961294"/>
              <a:gd name="connsiteY2" fmla="*/ 418955 h 899602"/>
              <a:gd name="connsiteX3" fmla="*/ 480647 w 961294"/>
              <a:gd name="connsiteY3" fmla="*/ 899602 h 899602"/>
              <a:gd name="connsiteX4" fmla="*/ 0 w 961294"/>
              <a:gd name="connsiteY4" fmla="*/ 418955 h 899602"/>
              <a:gd name="connsiteX5" fmla="*/ 211913 w 961294"/>
              <a:gd name="connsiteY5" fmla="*/ 20395 h 899602"/>
              <a:gd name="connsiteX6" fmla="*/ 249486 w 961294"/>
              <a:gd name="connsiteY6" fmla="*/ 1 h 899602"/>
              <a:gd name="connsiteX7" fmla="*/ 480646 w 961294"/>
              <a:gd name="connsiteY7" fmla="*/ 311004 h 8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294" h="899602">
                <a:moveTo>
                  <a:pt x="711807" y="0"/>
                </a:moveTo>
                <a:lnTo>
                  <a:pt x="749381" y="20395"/>
                </a:lnTo>
                <a:cubicBezTo>
                  <a:pt x="877234" y="106771"/>
                  <a:pt x="961294" y="253047"/>
                  <a:pt x="961294" y="418955"/>
                </a:cubicBezTo>
                <a:cubicBezTo>
                  <a:pt x="961294" y="684409"/>
                  <a:pt x="746101" y="899602"/>
                  <a:pt x="480647" y="899602"/>
                </a:cubicBezTo>
                <a:cubicBezTo>
                  <a:pt x="215193" y="899602"/>
                  <a:pt x="0" y="684409"/>
                  <a:pt x="0" y="418955"/>
                </a:cubicBezTo>
                <a:cubicBezTo>
                  <a:pt x="0" y="253047"/>
                  <a:pt x="84060" y="106771"/>
                  <a:pt x="211913" y="20395"/>
                </a:cubicBezTo>
                <a:lnTo>
                  <a:pt x="249486" y="1"/>
                </a:lnTo>
                <a:lnTo>
                  <a:pt x="480646" y="311004"/>
                </a:lnTo>
                <a:close/>
              </a:path>
            </a:pathLst>
          </a:custGeom>
          <a:noFill/>
          <a:ln w="889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991D40F-144D-494B-A069-5D5F6A472924}"/>
              </a:ext>
            </a:extLst>
          </p:cNvPr>
          <p:cNvSpPr txBox="1">
            <a:spLocks/>
          </p:cNvSpPr>
          <p:nvPr/>
        </p:nvSpPr>
        <p:spPr>
          <a:xfrm>
            <a:off x="4635623" y="4666565"/>
            <a:ext cx="10205792" cy="177346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rPr>
              <a:t>Introduction</a:t>
            </a:r>
            <a:endParaRPr lang="id-ID" sz="9600" b="0">
              <a:gradFill flip="none" rotWithShape="1">
                <a:gsLst>
                  <a:gs pos="5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atin typeface="Nexa Bold" panose="020000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1378D-9299-4871-9434-B3E89B6563E5}"/>
              </a:ext>
            </a:extLst>
          </p:cNvPr>
          <p:cNvSpPr/>
          <p:nvPr/>
        </p:nvSpPr>
        <p:spPr>
          <a:xfrm>
            <a:off x="3135813" y="6849861"/>
            <a:ext cx="1438877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UAVs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popularly known as drones can be used in wireless communication because of their characteristics such as mobility, flexibility, adaptive altitude, etc. 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4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urved Connector 89">
            <a:extLst>
              <a:ext uri="{FF2B5EF4-FFF2-40B4-BE49-F238E27FC236}">
                <a16:creationId xmlns:a16="http://schemas.microsoft.com/office/drawing/2014/main" id="{BE964E2B-5AE1-4249-9EFD-357CB33EDCC7}"/>
              </a:ext>
            </a:extLst>
          </p:cNvPr>
          <p:cNvCxnSpPr>
            <a:cxnSpLocks/>
            <a:stCxn id="16" idx="5"/>
          </p:cNvCxnSpPr>
          <p:nvPr/>
        </p:nvCxnSpPr>
        <p:spPr>
          <a:xfrm rot="16200000" flipH="1">
            <a:off x="5774893" y="5508221"/>
            <a:ext cx="830824" cy="2506786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91">
            <a:extLst>
              <a:ext uri="{FF2B5EF4-FFF2-40B4-BE49-F238E27FC236}">
                <a16:creationId xmlns:a16="http://schemas.microsoft.com/office/drawing/2014/main" id="{4B9EBBCA-F997-4B6B-A022-69FE38200AEA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10054463" y="2818999"/>
            <a:ext cx="747570" cy="4258640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E300D25-CC5C-43B8-84BA-F9837A0C4FDF}"/>
              </a:ext>
            </a:extLst>
          </p:cNvPr>
          <p:cNvSpPr/>
          <p:nvPr/>
        </p:nvSpPr>
        <p:spPr>
          <a:xfrm>
            <a:off x="7422570" y="2813091"/>
            <a:ext cx="1752715" cy="1761443"/>
          </a:xfrm>
          <a:prstGeom prst="ellipse">
            <a:avLst/>
          </a:prstGeom>
          <a:gradFill>
            <a:gsLst>
              <a:gs pos="2000">
                <a:schemeClr val="accent3"/>
              </a:gs>
              <a:gs pos="74000">
                <a:srgbClr val="92D050"/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038DB-D6B0-4EB9-B179-50D299AF73F3}"/>
              </a:ext>
            </a:extLst>
          </p:cNvPr>
          <p:cNvSpPr txBox="1"/>
          <p:nvPr/>
        </p:nvSpPr>
        <p:spPr>
          <a:xfrm rot="21568247">
            <a:off x="6929586" y="3463019"/>
            <a:ext cx="280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 panose="02000000000000000000" pitchFamily="50" charset="0"/>
              </a:rPr>
              <a:t>Altitude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38A32B-187C-4FEC-B9EC-C271CA8F6ECC}"/>
              </a:ext>
            </a:extLst>
          </p:cNvPr>
          <p:cNvSpPr/>
          <p:nvPr/>
        </p:nvSpPr>
        <p:spPr>
          <a:xfrm>
            <a:off x="12563418" y="1741597"/>
            <a:ext cx="1761442" cy="1761443"/>
          </a:xfrm>
          <a:prstGeom prst="ellipse">
            <a:avLst/>
          </a:prstGeom>
          <a:gradFill>
            <a:gsLst>
              <a:gs pos="15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7B67F-A454-4022-970C-364E0F623CC3}"/>
              </a:ext>
            </a:extLst>
          </p:cNvPr>
          <p:cNvSpPr txBox="1"/>
          <p:nvPr/>
        </p:nvSpPr>
        <p:spPr>
          <a:xfrm rot="21568247">
            <a:off x="12018074" y="2400216"/>
            <a:ext cx="281722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 b="1">
                <a:solidFill>
                  <a:schemeClr val="bg1"/>
                </a:solidFill>
                <a:latin typeface="Nexa Bold"/>
              </a:rPr>
              <a:t> LAP</a:t>
            </a:r>
            <a:endParaRPr lang="id-ID" sz="2400" b="1">
              <a:solidFill>
                <a:schemeClr val="bg1"/>
              </a:solidFill>
              <a:latin typeface="Nexa 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1B39B-6A6A-44A4-8449-501482C48490}"/>
              </a:ext>
            </a:extLst>
          </p:cNvPr>
          <p:cNvSpPr/>
          <p:nvPr/>
        </p:nvSpPr>
        <p:spPr>
          <a:xfrm>
            <a:off x="7443699" y="6244199"/>
            <a:ext cx="1761443" cy="1761443"/>
          </a:xfrm>
          <a:prstGeom prst="ellipse">
            <a:avLst/>
          </a:prstGeom>
          <a:gradFill>
            <a:gsLst>
              <a:gs pos="2000">
                <a:srgbClr val="D3DB37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0941-D619-4A87-A3DE-DC58F6124E14}"/>
              </a:ext>
            </a:extLst>
          </p:cNvPr>
          <p:cNvSpPr txBox="1"/>
          <p:nvPr/>
        </p:nvSpPr>
        <p:spPr>
          <a:xfrm rot="21568247">
            <a:off x="7027570" y="6882732"/>
            <a:ext cx="259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chemeClr val="bg1"/>
                </a:solidFill>
                <a:latin typeface="Nexa Bold" panose="02000000000000000000" pitchFamily="50" charset="0"/>
              </a:rPr>
              <a:t>Type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ADA549-1F82-4E1A-A78E-B348A4E7C92B}"/>
              </a:ext>
            </a:extLst>
          </p:cNvPr>
          <p:cNvSpPr/>
          <p:nvPr/>
        </p:nvSpPr>
        <p:spPr>
          <a:xfrm>
            <a:off x="3047230" y="4473960"/>
            <a:ext cx="2213900" cy="2193468"/>
          </a:xfrm>
          <a:prstGeom prst="ellipse">
            <a:avLst/>
          </a:prstGeom>
          <a:gradFill>
            <a:gsLst>
              <a:gs pos="2000">
                <a:schemeClr val="accent1"/>
              </a:gs>
              <a:gs pos="100000">
                <a:schemeClr val="bg2">
                  <a:lumMod val="50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 sz="2400" b="1">
              <a:solidFill>
                <a:schemeClr val="bg1"/>
              </a:solidFill>
              <a:latin typeface="Nexa Bold"/>
              <a:ea typeface="Roboto"/>
              <a:cs typeface="Roboto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BCA26B-6D90-4D68-9EF2-103DEB6639C2}"/>
              </a:ext>
            </a:extLst>
          </p:cNvPr>
          <p:cNvSpPr/>
          <p:nvPr/>
        </p:nvSpPr>
        <p:spPr>
          <a:xfrm>
            <a:off x="12552671" y="4438401"/>
            <a:ext cx="1761443" cy="1761443"/>
          </a:xfrm>
          <a:prstGeom prst="ellipse">
            <a:avLst/>
          </a:prstGeom>
          <a:gradFill>
            <a:gsLst>
              <a:gs pos="15000">
                <a:schemeClr val="accent5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5C2D-5E44-4666-8A54-FE9C511226D9}"/>
              </a:ext>
            </a:extLst>
          </p:cNvPr>
          <p:cNvSpPr txBox="1"/>
          <p:nvPr/>
        </p:nvSpPr>
        <p:spPr>
          <a:xfrm rot="21568247">
            <a:off x="12136543" y="5100994"/>
            <a:ext cx="25937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  HAP 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C6E7EB-CDE8-FE45-C1A2-EC0A6BA0F537}"/>
              </a:ext>
            </a:extLst>
          </p:cNvPr>
          <p:cNvSpPr/>
          <p:nvPr/>
        </p:nvSpPr>
        <p:spPr>
          <a:xfrm>
            <a:off x="12462917" y="6757032"/>
            <a:ext cx="1839977" cy="1770172"/>
          </a:xfrm>
          <a:prstGeom prst="ellipse">
            <a:avLst/>
          </a:prstGeom>
          <a:gradFill flip="none" rotWithShape="1">
            <a:gsLst>
              <a:gs pos="26000">
                <a:schemeClr val="accent6">
                  <a:lumMod val="75000"/>
                </a:schemeClr>
              </a:gs>
              <a:gs pos="85000">
                <a:schemeClr val="accent6"/>
              </a:gs>
            </a:gsLst>
            <a:lin ang="2700000" scaled="1"/>
            <a:tileRect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9DB08-4343-2B1C-A4E9-4D771AD73D72}"/>
              </a:ext>
            </a:extLst>
          </p:cNvPr>
          <p:cNvSpPr txBox="1"/>
          <p:nvPr/>
        </p:nvSpPr>
        <p:spPr>
          <a:xfrm rot="21568247">
            <a:off x="11970954" y="7336108"/>
            <a:ext cx="281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xa Bold" panose="02000000000000000000" pitchFamily="50" charset="0"/>
              </a:rPr>
              <a:t>Rotary-wing</a:t>
            </a:r>
            <a:endParaRPr lang="id-ID" sz="2400" b="1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5EA219-201E-EE3A-0231-2824E1E72662}"/>
              </a:ext>
            </a:extLst>
          </p:cNvPr>
          <p:cNvSpPr/>
          <p:nvPr/>
        </p:nvSpPr>
        <p:spPr>
          <a:xfrm>
            <a:off x="12271928" y="8840588"/>
            <a:ext cx="1761443" cy="1761443"/>
          </a:xfrm>
          <a:prstGeom prst="ellipse">
            <a:avLst/>
          </a:prstGeom>
          <a:gradFill flip="none" rotWithShape="1">
            <a:gsLst>
              <a:gs pos="32000">
                <a:srgbClr val="00B0F0"/>
              </a:gs>
              <a:gs pos="8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54ABD-E9D2-FA1C-0588-25EA511D790D}"/>
              </a:ext>
            </a:extLst>
          </p:cNvPr>
          <p:cNvSpPr txBox="1"/>
          <p:nvPr/>
        </p:nvSpPr>
        <p:spPr>
          <a:xfrm rot="21568247">
            <a:off x="11857763" y="9500247"/>
            <a:ext cx="259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xa Bold" panose="02000000000000000000" pitchFamily="50" charset="0"/>
              </a:rPr>
              <a:t>Fixed-wing</a:t>
            </a:r>
            <a:endParaRPr lang="id-ID" sz="2400" b="1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cxnSp>
        <p:nvCxnSpPr>
          <p:cNvPr id="44" name="Curved Connector 88">
            <a:extLst>
              <a:ext uri="{FF2B5EF4-FFF2-40B4-BE49-F238E27FC236}">
                <a16:creationId xmlns:a16="http://schemas.microsoft.com/office/drawing/2014/main" id="{98F4F35F-2C30-250F-D2BD-4822732940F1}"/>
              </a:ext>
            </a:extLst>
          </p:cNvPr>
          <p:cNvCxnSpPr>
            <a:cxnSpLocks/>
            <a:stCxn id="16" idx="7"/>
          </p:cNvCxnSpPr>
          <p:nvPr/>
        </p:nvCxnSpPr>
        <p:spPr>
          <a:xfrm rot="5400000" flipH="1" flipV="1">
            <a:off x="5681246" y="3014408"/>
            <a:ext cx="1036445" cy="2525113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91">
            <a:extLst>
              <a:ext uri="{FF2B5EF4-FFF2-40B4-BE49-F238E27FC236}">
                <a16:creationId xmlns:a16="http://schemas.microsoft.com/office/drawing/2014/main" id="{3B1E268B-9DB3-812A-B05F-52774F95C0F7}"/>
              </a:ext>
            </a:extLst>
          </p:cNvPr>
          <p:cNvCxnSpPr>
            <a:cxnSpLocks/>
            <a:stCxn id="13" idx="4"/>
          </p:cNvCxnSpPr>
          <p:nvPr/>
        </p:nvCxnSpPr>
        <p:spPr>
          <a:xfrm rot="16200000" flipH="1">
            <a:off x="9793824" y="6536238"/>
            <a:ext cx="1180053" cy="4118859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17FDA7-9A0C-77F6-0D3F-4B22A9BAEF52}"/>
              </a:ext>
            </a:extLst>
          </p:cNvPr>
          <p:cNvSpPr txBox="1">
            <a:spLocks/>
          </p:cNvSpPr>
          <p:nvPr/>
        </p:nvSpPr>
        <p:spPr>
          <a:xfrm>
            <a:off x="1072558" y="786835"/>
            <a:ext cx="4779602" cy="9547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Classification </a:t>
            </a:r>
            <a:endParaRPr lang="en-US" sz="6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8EB1A-7DF9-549F-0BDC-5019D53221BC}"/>
              </a:ext>
            </a:extLst>
          </p:cNvPr>
          <p:cNvSpPr txBox="1"/>
          <p:nvPr/>
        </p:nvSpPr>
        <p:spPr>
          <a:xfrm rot="21568247">
            <a:off x="2751811" y="5151052"/>
            <a:ext cx="28084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UAV 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Classification</a:t>
            </a:r>
            <a:endParaRPr lang="en-US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cxnSp>
        <p:nvCxnSpPr>
          <p:cNvPr id="4" name="Curved Connector 91">
            <a:extLst>
              <a:ext uri="{FF2B5EF4-FFF2-40B4-BE49-F238E27FC236}">
                <a16:creationId xmlns:a16="http://schemas.microsoft.com/office/drawing/2014/main" id="{A8144CCF-4019-80CC-F352-7C113EC2A12C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10217809" y="391596"/>
            <a:ext cx="502614" cy="4340376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91">
            <a:extLst>
              <a:ext uri="{FF2B5EF4-FFF2-40B4-BE49-F238E27FC236}">
                <a16:creationId xmlns:a16="http://schemas.microsoft.com/office/drawing/2014/main" id="{0E286B8B-3AF3-CEFE-28E4-D85176E9379E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rot="16200000" flipH="1">
            <a:off x="10582724" y="4866617"/>
            <a:ext cx="514112" cy="3785190"/>
          </a:xfrm>
          <a:prstGeom prst="curvedConnector3">
            <a:avLst>
              <a:gd name="adj1" fmla="val -14603"/>
            </a:avLst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9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C5B96B-CCF6-4658-A8FA-829CB1C395D9}"/>
              </a:ext>
            </a:extLst>
          </p:cNvPr>
          <p:cNvSpPr/>
          <p:nvPr/>
        </p:nvSpPr>
        <p:spPr>
          <a:xfrm>
            <a:off x="6795498" y="1569308"/>
            <a:ext cx="5886042" cy="7834184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157997-7255-4768-A621-5A331A758FD6}"/>
              </a:ext>
            </a:extLst>
          </p:cNvPr>
          <p:cNvSpPr txBox="1">
            <a:spLocks/>
          </p:cNvSpPr>
          <p:nvPr/>
        </p:nvSpPr>
        <p:spPr>
          <a:xfrm>
            <a:off x="7242498" y="2527389"/>
            <a:ext cx="5607693" cy="21352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   Classification</a:t>
            </a:r>
            <a:endParaRPr lang="en-US" sz="60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2F0284D-5C0A-0F40-84CA-EEE60839F5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-2126" r="3298" b="-46335"/>
          <a:stretch/>
        </p:blipFill>
        <p:spPr>
          <a:xfrm>
            <a:off x="5519227" y="6662836"/>
            <a:ext cx="7059992" cy="7059992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29455EF-F6A6-A066-B7DD-9E2049BDEE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9" t="626" r="16211" b="-626"/>
          <a:stretch/>
        </p:blipFill>
        <p:spPr>
          <a:xfrm>
            <a:off x="10786697" y="3456883"/>
            <a:ext cx="5886011" cy="5886048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E79CDD2-73F1-9A18-F13B-8FE59E9D24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8BB0C8DB-DF8C-20AB-09D3-1DA6CDF969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1" t="1039" r="4338" b="-1299"/>
          <a:stretch/>
        </p:blipFill>
        <p:spPr>
          <a:xfrm>
            <a:off x="3730490" y="-765680"/>
            <a:ext cx="4274553" cy="3979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8127-4794-D516-5985-D3E79611139C}"/>
              </a:ext>
            </a:extLst>
          </p:cNvPr>
          <p:cNvSpPr txBox="1"/>
          <p:nvPr/>
        </p:nvSpPr>
        <p:spPr>
          <a:xfrm>
            <a:off x="14906171" y="413722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8D89B-1405-A7E1-58A0-DBB4E032C2D6}"/>
              </a:ext>
            </a:extLst>
          </p:cNvPr>
          <p:cNvSpPr txBox="1"/>
          <p:nvPr/>
        </p:nvSpPr>
        <p:spPr>
          <a:xfrm>
            <a:off x="5113946" y="292374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[6]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CEEEC-32A4-58E1-8F1E-FBA6222572A4}"/>
              </a:ext>
            </a:extLst>
          </p:cNvPr>
          <p:cNvSpPr txBox="1"/>
          <p:nvPr/>
        </p:nvSpPr>
        <p:spPr>
          <a:xfrm>
            <a:off x="4580649" y="816686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A2B8B-2EE4-A0A0-3CB1-79B7C6E9A280}"/>
              </a:ext>
            </a:extLst>
          </p:cNvPr>
          <p:cNvSpPr txBox="1"/>
          <p:nvPr/>
        </p:nvSpPr>
        <p:spPr>
          <a:xfrm>
            <a:off x="5331589" y="104428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[5]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9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07671E-4AA0-45B7-B66A-6D1906FA1716}"/>
              </a:ext>
            </a:extLst>
          </p:cNvPr>
          <p:cNvGrpSpPr/>
          <p:nvPr/>
        </p:nvGrpSpPr>
        <p:grpSpPr>
          <a:xfrm>
            <a:off x="8921715" y="3586075"/>
            <a:ext cx="5321872" cy="5321871"/>
            <a:chOff x="8859290" y="3316241"/>
            <a:chExt cx="5861538" cy="5861538"/>
          </a:xfrm>
          <a:gradFill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300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4D69EC-EF70-4EA2-9390-1CE9C29419DE}"/>
                </a:ext>
              </a:extLst>
            </p:cNvPr>
            <p:cNvSpPr/>
            <p:nvPr/>
          </p:nvSpPr>
          <p:spPr>
            <a:xfrm>
              <a:off x="9738521" y="3316241"/>
              <a:ext cx="4982307" cy="5861538"/>
            </a:xfrm>
            <a:custGeom>
              <a:avLst/>
              <a:gdLst>
                <a:gd name="connsiteX0" fmla="*/ 2051538 w 4982307"/>
                <a:gd name="connsiteY0" fmla="*/ 0 h 5861538"/>
                <a:gd name="connsiteX1" fmla="*/ 4982307 w 4982307"/>
                <a:gd name="connsiteY1" fmla="*/ 2930769 h 5861538"/>
                <a:gd name="connsiteX2" fmla="*/ 2051538 w 4982307"/>
                <a:gd name="connsiteY2" fmla="*/ 5861538 h 5861538"/>
                <a:gd name="connsiteX3" fmla="*/ 187297 w 4982307"/>
                <a:gd name="connsiteY3" fmla="*/ 5192293 h 5861538"/>
                <a:gd name="connsiteX4" fmla="*/ 0 w 4982307"/>
                <a:gd name="connsiteY4" fmla="*/ 5022066 h 5861538"/>
                <a:gd name="connsiteX5" fmla="*/ 20828 w 4982307"/>
                <a:gd name="connsiteY5" fmla="*/ 5003136 h 5861538"/>
                <a:gd name="connsiteX6" fmla="*/ 162119 w 4982307"/>
                <a:gd name="connsiteY6" fmla="*/ 4847676 h 5861538"/>
                <a:gd name="connsiteX7" fmla="*/ 338918 w 4982307"/>
                <a:gd name="connsiteY7" fmla="*/ 5008360 h 5861538"/>
                <a:gd name="connsiteX8" fmla="*/ 2051538 w 4982307"/>
                <a:gd name="connsiteY8" fmla="*/ 5623175 h 5861538"/>
                <a:gd name="connsiteX9" fmla="*/ 4743944 w 4982307"/>
                <a:gd name="connsiteY9" fmla="*/ 2930769 h 5861538"/>
                <a:gd name="connsiteX10" fmla="*/ 2051538 w 4982307"/>
                <a:gd name="connsiteY10" fmla="*/ 238363 h 5861538"/>
                <a:gd name="connsiteX11" fmla="*/ 338918 w 4982307"/>
                <a:gd name="connsiteY11" fmla="*/ 853178 h 5861538"/>
                <a:gd name="connsiteX12" fmla="*/ 162120 w 4982307"/>
                <a:gd name="connsiteY12" fmla="*/ 1013863 h 5861538"/>
                <a:gd name="connsiteX13" fmla="*/ 20828 w 4982307"/>
                <a:gd name="connsiteY13" fmla="*/ 858402 h 5861538"/>
                <a:gd name="connsiteX14" fmla="*/ 0 w 4982307"/>
                <a:gd name="connsiteY14" fmla="*/ 839472 h 5861538"/>
                <a:gd name="connsiteX15" fmla="*/ 187297 w 4982307"/>
                <a:gd name="connsiteY15" fmla="*/ 669245 h 5861538"/>
                <a:gd name="connsiteX16" fmla="*/ 2051538 w 4982307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7" h="5861538">
                  <a:moveTo>
                    <a:pt x="2051538" y="0"/>
                  </a:moveTo>
                  <a:cubicBezTo>
                    <a:pt x="3670157" y="0"/>
                    <a:pt x="4982307" y="1312150"/>
                    <a:pt x="4982307" y="2930769"/>
                  </a:cubicBezTo>
                  <a:cubicBezTo>
                    <a:pt x="4982307" y="4549388"/>
                    <a:pt x="3670157" y="5861538"/>
                    <a:pt x="2051538" y="5861538"/>
                  </a:cubicBezTo>
                  <a:cubicBezTo>
                    <a:pt x="1343392" y="5861538"/>
                    <a:pt x="693906" y="5610384"/>
                    <a:pt x="187297" y="5192293"/>
                  </a:cubicBezTo>
                  <a:lnTo>
                    <a:pt x="0" y="5022066"/>
                  </a:lnTo>
                  <a:lnTo>
                    <a:pt x="20828" y="5003136"/>
                  </a:lnTo>
                  <a:lnTo>
                    <a:pt x="162119" y="4847676"/>
                  </a:lnTo>
                  <a:lnTo>
                    <a:pt x="338918" y="5008360"/>
                  </a:lnTo>
                  <a:cubicBezTo>
                    <a:pt x="804324" y="5392448"/>
                    <a:pt x="1400986" y="5623175"/>
                    <a:pt x="2051538" y="5623175"/>
                  </a:cubicBezTo>
                  <a:cubicBezTo>
                    <a:pt x="3538512" y="5623175"/>
                    <a:pt x="4743944" y="4417744"/>
                    <a:pt x="4743944" y="2930769"/>
                  </a:cubicBezTo>
                  <a:cubicBezTo>
                    <a:pt x="4743944" y="1443795"/>
                    <a:pt x="3538512" y="238363"/>
                    <a:pt x="2051538" y="238363"/>
                  </a:cubicBezTo>
                  <a:cubicBezTo>
                    <a:pt x="1400986" y="238363"/>
                    <a:pt x="804324" y="469090"/>
                    <a:pt x="338918" y="853178"/>
                  </a:cubicBezTo>
                  <a:lnTo>
                    <a:pt x="162120" y="1013863"/>
                  </a:lnTo>
                  <a:lnTo>
                    <a:pt x="20828" y="858402"/>
                  </a:lnTo>
                  <a:lnTo>
                    <a:pt x="0" y="839472"/>
                  </a:lnTo>
                  <a:lnTo>
                    <a:pt x="187297" y="669245"/>
                  </a:lnTo>
                  <a:cubicBezTo>
                    <a:pt x="693906" y="251154"/>
                    <a:pt x="1343392" y="0"/>
                    <a:pt x="20515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02FB1B-8F3D-4639-8C84-44C5A8829389}"/>
                </a:ext>
              </a:extLst>
            </p:cNvPr>
            <p:cNvSpPr/>
            <p:nvPr/>
          </p:nvSpPr>
          <p:spPr>
            <a:xfrm>
              <a:off x="8859290" y="4330105"/>
              <a:ext cx="879231" cy="3833813"/>
            </a:xfrm>
            <a:custGeom>
              <a:avLst/>
              <a:gdLst>
                <a:gd name="connsiteX0" fmla="*/ 717110 w 879231"/>
                <a:gd name="connsiteY0" fmla="*/ 0 h 3833813"/>
                <a:gd name="connsiteX1" fmla="*/ 731511 w 879231"/>
                <a:gd name="connsiteY1" fmla="*/ 13088 h 3833813"/>
                <a:gd name="connsiteX2" fmla="*/ 879231 w 879231"/>
                <a:gd name="connsiteY2" fmla="*/ 175621 h 3833813"/>
                <a:gd name="connsiteX3" fmla="*/ 853178 w 879231"/>
                <a:gd name="connsiteY3" fmla="*/ 204286 h 3833813"/>
                <a:gd name="connsiteX4" fmla="*/ 238363 w 879231"/>
                <a:gd name="connsiteY4" fmla="*/ 1916906 h 3833813"/>
                <a:gd name="connsiteX5" fmla="*/ 853178 w 879231"/>
                <a:gd name="connsiteY5" fmla="*/ 3629526 h 3833813"/>
                <a:gd name="connsiteX6" fmla="*/ 879231 w 879231"/>
                <a:gd name="connsiteY6" fmla="*/ 3658191 h 3833813"/>
                <a:gd name="connsiteX7" fmla="*/ 731511 w 879231"/>
                <a:gd name="connsiteY7" fmla="*/ 3820725 h 3833813"/>
                <a:gd name="connsiteX8" fmla="*/ 717111 w 879231"/>
                <a:gd name="connsiteY8" fmla="*/ 3833813 h 3833813"/>
                <a:gd name="connsiteX9" fmla="*/ 669245 w 879231"/>
                <a:gd name="connsiteY9" fmla="*/ 3781147 h 3833813"/>
                <a:gd name="connsiteX10" fmla="*/ 0 w 879231"/>
                <a:gd name="connsiteY10" fmla="*/ 1916906 h 3833813"/>
                <a:gd name="connsiteX11" fmla="*/ 669245 w 879231"/>
                <a:gd name="connsiteY11" fmla="*/ 52665 h 3833813"/>
                <a:gd name="connsiteX12" fmla="*/ 717110 w 879231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1" h="3833813">
                  <a:moveTo>
                    <a:pt x="717110" y="0"/>
                  </a:moveTo>
                  <a:lnTo>
                    <a:pt x="731511" y="13088"/>
                  </a:lnTo>
                  <a:lnTo>
                    <a:pt x="879231" y="175621"/>
                  </a:lnTo>
                  <a:lnTo>
                    <a:pt x="853178" y="204286"/>
                  </a:lnTo>
                  <a:cubicBezTo>
                    <a:pt x="469090" y="669693"/>
                    <a:pt x="238363" y="1266355"/>
                    <a:pt x="238363" y="1916906"/>
                  </a:cubicBezTo>
                  <a:cubicBezTo>
                    <a:pt x="238363" y="2567458"/>
                    <a:pt x="469090" y="3164120"/>
                    <a:pt x="853178" y="3629526"/>
                  </a:cubicBezTo>
                  <a:lnTo>
                    <a:pt x="879231" y="3658191"/>
                  </a:lnTo>
                  <a:lnTo>
                    <a:pt x="731511" y="3820725"/>
                  </a:lnTo>
                  <a:lnTo>
                    <a:pt x="717111" y="3833813"/>
                  </a:lnTo>
                  <a:lnTo>
                    <a:pt x="669245" y="3781147"/>
                  </a:lnTo>
                  <a:cubicBezTo>
                    <a:pt x="251154" y="3274538"/>
                    <a:pt x="0" y="2625052"/>
                    <a:pt x="0" y="1916906"/>
                  </a:cubicBezTo>
                  <a:cubicBezTo>
                    <a:pt x="0" y="1208760"/>
                    <a:pt x="251154" y="559275"/>
                    <a:pt x="669245" y="52665"/>
                  </a:cubicBezTo>
                  <a:lnTo>
                    <a:pt x="71711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D90695-1297-4CA9-A149-ECE953C70D86}"/>
              </a:ext>
            </a:extLst>
          </p:cNvPr>
          <p:cNvGrpSpPr/>
          <p:nvPr/>
        </p:nvGrpSpPr>
        <p:grpSpPr>
          <a:xfrm>
            <a:off x="5196404" y="3586075"/>
            <a:ext cx="5321872" cy="5321871"/>
            <a:chOff x="4756212" y="3316241"/>
            <a:chExt cx="5861538" cy="5861538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738193-ECA3-4C78-800D-AB7BDC3F95A7}"/>
                </a:ext>
              </a:extLst>
            </p:cNvPr>
            <p:cNvSpPr/>
            <p:nvPr/>
          </p:nvSpPr>
          <p:spPr>
            <a:xfrm>
              <a:off x="4756212" y="3316241"/>
              <a:ext cx="4982308" cy="5861538"/>
            </a:xfrm>
            <a:custGeom>
              <a:avLst/>
              <a:gdLst>
                <a:gd name="connsiteX0" fmla="*/ 2930769 w 4982308"/>
                <a:gd name="connsiteY0" fmla="*/ 0 h 5861538"/>
                <a:gd name="connsiteX1" fmla="*/ 4795010 w 4982308"/>
                <a:gd name="connsiteY1" fmla="*/ 669245 h 5861538"/>
                <a:gd name="connsiteX2" fmla="*/ 4982308 w 4982308"/>
                <a:gd name="connsiteY2" fmla="*/ 839472 h 5861538"/>
                <a:gd name="connsiteX3" fmla="*/ 4961479 w 4982308"/>
                <a:gd name="connsiteY3" fmla="*/ 858402 h 5861538"/>
                <a:gd name="connsiteX4" fmla="*/ 4820187 w 4982308"/>
                <a:gd name="connsiteY4" fmla="*/ 1013863 h 5861538"/>
                <a:gd name="connsiteX5" fmla="*/ 4643389 w 4982308"/>
                <a:gd name="connsiteY5" fmla="*/ 853178 h 5861538"/>
                <a:gd name="connsiteX6" fmla="*/ 2930769 w 4982308"/>
                <a:gd name="connsiteY6" fmla="*/ 238363 h 5861538"/>
                <a:gd name="connsiteX7" fmla="*/ 238363 w 4982308"/>
                <a:gd name="connsiteY7" fmla="*/ 2930769 h 5861538"/>
                <a:gd name="connsiteX8" fmla="*/ 2930769 w 4982308"/>
                <a:gd name="connsiteY8" fmla="*/ 5623175 h 5861538"/>
                <a:gd name="connsiteX9" fmla="*/ 4643389 w 4982308"/>
                <a:gd name="connsiteY9" fmla="*/ 5008360 h 5861538"/>
                <a:gd name="connsiteX10" fmla="*/ 4820188 w 4982308"/>
                <a:gd name="connsiteY10" fmla="*/ 4847676 h 5861538"/>
                <a:gd name="connsiteX11" fmla="*/ 4961479 w 4982308"/>
                <a:gd name="connsiteY11" fmla="*/ 5003136 h 5861538"/>
                <a:gd name="connsiteX12" fmla="*/ 4982308 w 4982308"/>
                <a:gd name="connsiteY12" fmla="*/ 5022066 h 5861538"/>
                <a:gd name="connsiteX13" fmla="*/ 4795010 w 4982308"/>
                <a:gd name="connsiteY13" fmla="*/ 5192293 h 5861538"/>
                <a:gd name="connsiteX14" fmla="*/ 2930769 w 4982308"/>
                <a:gd name="connsiteY14" fmla="*/ 5861538 h 5861538"/>
                <a:gd name="connsiteX15" fmla="*/ 0 w 4982308"/>
                <a:gd name="connsiteY15" fmla="*/ 2930769 h 5861538"/>
                <a:gd name="connsiteX16" fmla="*/ 2930769 w 4982308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8" h="5861538">
                  <a:moveTo>
                    <a:pt x="2930769" y="0"/>
                  </a:moveTo>
                  <a:cubicBezTo>
                    <a:pt x="3638915" y="0"/>
                    <a:pt x="4288401" y="251154"/>
                    <a:pt x="4795010" y="669245"/>
                  </a:cubicBezTo>
                  <a:lnTo>
                    <a:pt x="4982308" y="839472"/>
                  </a:lnTo>
                  <a:lnTo>
                    <a:pt x="4961479" y="858402"/>
                  </a:lnTo>
                  <a:lnTo>
                    <a:pt x="4820187" y="1013863"/>
                  </a:lnTo>
                  <a:lnTo>
                    <a:pt x="4643389" y="853178"/>
                  </a:lnTo>
                  <a:cubicBezTo>
                    <a:pt x="4177983" y="469090"/>
                    <a:pt x="3581321" y="238363"/>
                    <a:pt x="2930769" y="238363"/>
                  </a:cubicBezTo>
                  <a:cubicBezTo>
                    <a:pt x="1443795" y="238363"/>
                    <a:pt x="238363" y="1443795"/>
                    <a:pt x="238363" y="2930769"/>
                  </a:cubicBezTo>
                  <a:cubicBezTo>
                    <a:pt x="238363" y="4417744"/>
                    <a:pt x="1443795" y="5623175"/>
                    <a:pt x="2930769" y="5623175"/>
                  </a:cubicBezTo>
                  <a:cubicBezTo>
                    <a:pt x="3581321" y="5623175"/>
                    <a:pt x="4177983" y="5392448"/>
                    <a:pt x="4643389" y="5008360"/>
                  </a:cubicBezTo>
                  <a:lnTo>
                    <a:pt x="4820188" y="4847676"/>
                  </a:lnTo>
                  <a:lnTo>
                    <a:pt x="4961479" y="5003136"/>
                  </a:lnTo>
                  <a:lnTo>
                    <a:pt x="4982308" y="5022066"/>
                  </a:lnTo>
                  <a:lnTo>
                    <a:pt x="4795010" y="5192293"/>
                  </a:lnTo>
                  <a:cubicBezTo>
                    <a:pt x="4288401" y="5610384"/>
                    <a:pt x="3638915" y="5861538"/>
                    <a:pt x="2930769" y="5861538"/>
                  </a:cubicBezTo>
                  <a:cubicBezTo>
                    <a:pt x="1312150" y="5861538"/>
                    <a:pt x="0" y="4549388"/>
                    <a:pt x="0" y="2930769"/>
                  </a:cubicBezTo>
                  <a:cubicBezTo>
                    <a:pt x="0" y="1312150"/>
                    <a:pt x="1312150" y="0"/>
                    <a:pt x="29307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AE77B9-0E37-4CBB-8238-5124A76CDEED}"/>
                </a:ext>
              </a:extLst>
            </p:cNvPr>
            <p:cNvSpPr/>
            <p:nvPr/>
          </p:nvSpPr>
          <p:spPr>
            <a:xfrm>
              <a:off x="9738520" y="4330105"/>
              <a:ext cx="879230" cy="3833813"/>
            </a:xfrm>
            <a:custGeom>
              <a:avLst/>
              <a:gdLst>
                <a:gd name="connsiteX0" fmla="*/ 162120 w 879230"/>
                <a:gd name="connsiteY0" fmla="*/ 0 h 3833813"/>
                <a:gd name="connsiteX1" fmla="*/ 209985 w 879230"/>
                <a:gd name="connsiteY1" fmla="*/ 52665 h 3833813"/>
                <a:gd name="connsiteX2" fmla="*/ 879230 w 879230"/>
                <a:gd name="connsiteY2" fmla="*/ 1916906 h 3833813"/>
                <a:gd name="connsiteX3" fmla="*/ 209985 w 879230"/>
                <a:gd name="connsiteY3" fmla="*/ 3781147 h 3833813"/>
                <a:gd name="connsiteX4" fmla="*/ 162119 w 879230"/>
                <a:gd name="connsiteY4" fmla="*/ 3833813 h 3833813"/>
                <a:gd name="connsiteX5" fmla="*/ 147719 w 879230"/>
                <a:gd name="connsiteY5" fmla="*/ 3820725 h 3833813"/>
                <a:gd name="connsiteX6" fmla="*/ 0 w 879230"/>
                <a:gd name="connsiteY6" fmla="*/ 3658191 h 3833813"/>
                <a:gd name="connsiteX7" fmla="*/ 26052 w 879230"/>
                <a:gd name="connsiteY7" fmla="*/ 3629526 h 3833813"/>
                <a:gd name="connsiteX8" fmla="*/ 640867 w 879230"/>
                <a:gd name="connsiteY8" fmla="*/ 1916906 h 3833813"/>
                <a:gd name="connsiteX9" fmla="*/ 26052 w 879230"/>
                <a:gd name="connsiteY9" fmla="*/ 204286 h 3833813"/>
                <a:gd name="connsiteX10" fmla="*/ 0 w 879230"/>
                <a:gd name="connsiteY10" fmla="*/ 175621 h 3833813"/>
                <a:gd name="connsiteX11" fmla="*/ 147719 w 879230"/>
                <a:gd name="connsiteY11" fmla="*/ 13088 h 3833813"/>
                <a:gd name="connsiteX12" fmla="*/ 162120 w 879230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0" h="3833813">
                  <a:moveTo>
                    <a:pt x="162120" y="0"/>
                  </a:moveTo>
                  <a:lnTo>
                    <a:pt x="209985" y="52665"/>
                  </a:lnTo>
                  <a:cubicBezTo>
                    <a:pt x="628076" y="559275"/>
                    <a:pt x="879230" y="1208760"/>
                    <a:pt x="879230" y="1916906"/>
                  </a:cubicBezTo>
                  <a:cubicBezTo>
                    <a:pt x="879230" y="2625052"/>
                    <a:pt x="628076" y="3274538"/>
                    <a:pt x="209985" y="3781147"/>
                  </a:cubicBezTo>
                  <a:lnTo>
                    <a:pt x="162119" y="3833813"/>
                  </a:lnTo>
                  <a:lnTo>
                    <a:pt x="147719" y="3820725"/>
                  </a:lnTo>
                  <a:lnTo>
                    <a:pt x="0" y="3658191"/>
                  </a:lnTo>
                  <a:lnTo>
                    <a:pt x="26052" y="3629526"/>
                  </a:lnTo>
                  <a:cubicBezTo>
                    <a:pt x="410140" y="3164120"/>
                    <a:pt x="640867" y="2567458"/>
                    <a:pt x="640867" y="1916906"/>
                  </a:cubicBezTo>
                  <a:cubicBezTo>
                    <a:pt x="640867" y="1266355"/>
                    <a:pt x="410140" y="669693"/>
                    <a:pt x="26052" y="204286"/>
                  </a:cubicBezTo>
                  <a:lnTo>
                    <a:pt x="0" y="175621"/>
                  </a:lnTo>
                  <a:lnTo>
                    <a:pt x="147719" y="13088"/>
                  </a:lnTo>
                  <a:lnTo>
                    <a:pt x="1621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9F94BE-ACF9-44A4-B2FB-CA2530924DCD}"/>
              </a:ext>
            </a:extLst>
          </p:cNvPr>
          <p:cNvSpPr txBox="1">
            <a:spLocks/>
          </p:cNvSpPr>
          <p:nvPr/>
        </p:nvSpPr>
        <p:spPr>
          <a:xfrm>
            <a:off x="6146467" y="5528477"/>
            <a:ext cx="2193385" cy="14370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440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1C40B8-76DC-4114-95A3-6536FF7DF9A3}"/>
              </a:ext>
            </a:extLst>
          </p:cNvPr>
          <p:cNvGrpSpPr/>
          <p:nvPr/>
        </p:nvGrpSpPr>
        <p:grpSpPr>
          <a:xfrm>
            <a:off x="2580153" y="3381373"/>
            <a:ext cx="4704397" cy="1418673"/>
            <a:chOff x="1874658" y="3090782"/>
            <a:chExt cx="5181448" cy="156253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2D9F5B-7685-4CC6-8A11-FA14971A56E9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07A58D-0DDE-45C7-8E13-807E34CFFC86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E46C274-AF24-4663-9E63-0BF367579FEC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4A899A-217A-486B-B94F-A9572819279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B81C0A-2E83-4CC3-A67A-7CEA24B25E2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3E6ECE-FC71-44FF-AFF8-39244F2681D9}"/>
              </a:ext>
            </a:extLst>
          </p:cNvPr>
          <p:cNvGrpSpPr/>
          <p:nvPr/>
        </p:nvGrpSpPr>
        <p:grpSpPr>
          <a:xfrm>
            <a:off x="1438040" y="3645596"/>
            <a:ext cx="4704397" cy="2591985"/>
            <a:chOff x="1874658" y="1798489"/>
            <a:chExt cx="5181448" cy="285482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4FCB2EF-6291-447C-9460-DA0DEB60AAA2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CC23E4B-0941-4FDD-B876-29DDBD68E411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209EE26-5DC1-4419-8B0A-CDB94E69FF24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BC8D7EA-CD5C-4E2A-98F3-0C2A0A94AC78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2DC990D-A6B7-4C97-AC67-D49B91BB7E3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0F2D78-A39E-4EDF-9EF5-B0D9DB5CE187}"/>
                </a:ext>
              </a:extLst>
            </p:cNvPr>
            <p:cNvSpPr/>
            <p:nvPr/>
          </p:nvSpPr>
          <p:spPr>
            <a:xfrm>
              <a:off x="3462247" y="1798489"/>
              <a:ext cx="3400870" cy="134944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UAVs as Flying Base Stations for Public Safety Scenarios</a:t>
              </a:r>
              <a:endParaRPr lang="en-US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FDBA9E-16E0-46B7-A5B3-2B2080A31CC0}"/>
              </a:ext>
            </a:extLst>
          </p:cNvPr>
          <p:cNvGrpSpPr/>
          <p:nvPr/>
        </p:nvGrpSpPr>
        <p:grpSpPr>
          <a:xfrm>
            <a:off x="13334601" y="4818908"/>
            <a:ext cx="4704397" cy="1418672"/>
            <a:chOff x="13719666" y="4674090"/>
            <a:chExt cx="5181448" cy="15625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4C9311-DA50-49A0-B051-763549056CB4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173423-8601-4B69-8232-795008A218AD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5DAE16-153B-453F-891F-18ABDE30F572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BC2A097-4FB4-4AE5-8FEF-4D44D665155F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A13EF4-4E1E-447C-B18E-7D5C0D425C4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DA5016E-3438-4661-AC73-7B1A6F371453}"/>
                </a:ext>
              </a:extLst>
            </p:cNvPr>
            <p:cNvSpPr/>
            <p:nvPr/>
          </p:nvSpPr>
          <p:spPr>
            <a:xfrm flipH="1">
              <a:off x="15233664" y="5113724"/>
              <a:ext cx="3400870" cy="71187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/>
                  <a:cs typeface="Arial"/>
                </a:rPr>
                <a:t>Flying Ad-Hoc Networks With UAVs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945877-8BEA-4927-BDA6-0F9FB18656C6}"/>
              </a:ext>
            </a:extLst>
          </p:cNvPr>
          <p:cNvGrpSpPr/>
          <p:nvPr/>
        </p:nvGrpSpPr>
        <p:grpSpPr>
          <a:xfrm>
            <a:off x="13334601" y="6256442"/>
            <a:ext cx="4704397" cy="1418672"/>
            <a:chOff x="13719666" y="4674090"/>
            <a:chExt cx="5181448" cy="156253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CB9BE0D-82FF-4182-88A5-7A392EA78F7F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58C6A3-BA2E-4648-9AF6-41132DFF849F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505D474-2B7E-4B9F-8EC5-7C19E46D7FEF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E7F00D8-C5C4-4019-AF87-2FE69A3C12D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5DBF14-5DCA-4DCC-86CB-53804370B66B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A8C178-9C5B-45CA-8981-293275B0187D}"/>
                </a:ext>
              </a:extLst>
            </p:cNvPr>
            <p:cNvSpPr/>
            <p:nvPr/>
          </p:nvSpPr>
          <p:spPr>
            <a:xfrm flipH="1">
              <a:off x="15276398" y="5049610"/>
              <a:ext cx="3400870" cy="80749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UAVs as Flying Backhaul for Terrestrial Networks</a:t>
              </a:r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AAA543-E24B-4FF3-8405-67339995653F}"/>
              </a:ext>
            </a:extLst>
          </p:cNvPr>
          <p:cNvGrpSpPr/>
          <p:nvPr/>
        </p:nvGrpSpPr>
        <p:grpSpPr>
          <a:xfrm>
            <a:off x="1438041" y="5064701"/>
            <a:ext cx="4704397" cy="2610414"/>
            <a:chOff x="1874658" y="1778191"/>
            <a:chExt cx="5181448" cy="287512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8FC5D8E-3051-4526-9FBC-8F9E7C58886A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4A23993-3F05-4C18-AB8B-0E96320BE085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F0FC744-70B7-41F6-B2BE-FCB71847C969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7E3C444-B4E1-435E-816F-A85B458C05D5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663F0AF-196D-47A6-B1D0-1DA9B06A586E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41FB62F-C3E6-450E-B965-7D9B6440384D}"/>
                </a:ext>
              </a:extLst>
            </p:cNvPr>
            <p:cNvSpPr/>
            <p:nvPr/>
          </p:nvSpPr>
          <p:spPr>
            <a:xfrm>
              <a:off x="1888009" y="1778191"/>
              <a:ext cx="3764102" cy="136013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UAV-Assisted Terrestrial Networks for Information Dissemination</a:t>
              </a:r>
              <a:endParaRPr lang="en-US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endParaRPr lang="en-US" i="1">
                <a:latin typeface="Arial"/>
                <a:cs typeface="Arial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D8B361-2C11-4170-A3DE-EEE33D2CC254}"/>
              </a:ext>
            </a:extLst>
          </p:cNvPr>
          <p:cNvGrpSpPr/>
          <p:nvPr/>
        </p:nvGrpSpPr>
        <p:grpSpPr>
          <a:xfrm>
            <a:off x="1431848" y="6609467"/>
            <a:ext cx="5852702" cy="2503182"/>
            <a:chOff x="609909" y="1896296"/>
            <a:chExt cx="6446197" cy="275701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7518A5A-5163-44CE-AF0F-DBAD6CE32C49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D60D2B7-8FDB-491E-AD14-DCDF9AFB2F2B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C51A310-8B74-4A30-A97C-22E32A7E84B9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28F32A7-67B3-4B37-A8E1-26B09D5753D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369E9E-BDA3-4E33-A0E3-42C19913099E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82F72B-2098-4250-8AC2-EFC490AEE5C9}"/>
                </a:ext>
              </a:extLst>
            </p:cNvPr>
            <p:cNvSpPr/>
            <p:nvPr/>
          </p:nvSpPr>
          <p:spPr>
            <a:xfrm>
              <a:off x="609909" y="1896296"/>
              <a:ext cx="3767994" cy="17491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 dirty="0">
                  <a:solidFill>
                    <a:schemeClr val="bg1"/>
                  </a:solidFill>
                  <a:latin typeface="Arial"/>
                  <a:cs typeface="Arial"/>
                </a:rPr>
                <a:t>3D MIMO and beamforming Communications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br>
                <a:rPr lang="en-US" dirty="0">
                  <a:ea typeface="+mn-lt"/>
                  <a:cs typeface="+mn-lt"/>
                </a:rPr>
              </a:br>
              <a:endParaRPr lang="en-US" dirty="0">
                <a:solidFill>
                  <a:srgbClr val="FFFFFF"/>
                </a:solidFill>
                <a:ea typeface="+mn-lt"/>
                <a:cs typeface="+mn-lt"/>
              </a:endParaRPr>
            </a:p>
            <a:p>
              <a:pPr algn="r"/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EC7444D-37A4-44CF-A24B-36AB1BDEC2D8}"/>
              </a:ext>
            </a:extLst>
          </p:cNvPr>
          <p:cNvGrpSpPr/>
          <p:nvPr/>
        </p:nvGrpSpPr>
        <p:grpSpPr>
          <a:xfrm>
            <a:off x="12192489" y="7693976"/>
            <a:ext cx="4704397" cy="1418672"/>
            <a:chOff x="13719666" y="4674090"/>
            <a:chExt cx="5181448" cy="1562533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B5095E-6B8C-43E5-893F-7BB4EBC3BAAC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59D5BAB-41CB-43BC-988E-BC010A5934AA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262E140-D6C2-4789-8C7C-B45309C48241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D0959A0-DDFF-409F-8C41-79F67D793FC7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2983E34-0844-4153-B939-1E20CB2ADC02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609231-CB03-4236-A8D2-E273FAB4080D}"/>
                </a:ext>
              </a:extLst>
            </p:cNvPr>
            <p:cNvSpPr/>
            <p:nvPr/>
          </p:nvSpPr>
          <p:spPr>
            <a:xfrm flipH="1">
              <a:off x="15297764" y="5274009"/>
              <a:ext cx="3400870" cy="40678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Smart Cities</a:t>
              </a:r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0BEA402-C9D6-41FB-80DD-10B472F975E8}"/>
              </a:ext>
            </a:extLst>
          </p:cNvPr>
          <p:cNvGrpSpPr/>
          <p:nvPr/>
        </p:nvGrpSpPr>
        <p:grpSpPr>
          <a:xfrm>
            <a:off x="12192489" y="3381374"/>
            <a:ext cx="4704397" cy="1418672"/>
            <a:chOff x="13719666" y="4674090"/>
            <a:chExt cx="5181448" cy="1562533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063F962-F65C-48DC-B5A3-590BE558841D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39A0F09-F275-422B-87F5-7E23773EEC85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41DB598-3E92-40A8-9B03-AD91360D8C7F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89D230F-4E78-4D11-BDF8-5045AC7AFB53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89226E3-50C1-4E36-A708-2F63A36FC542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BAF77B-F0DC-4ED1-8C43-A8F8B864A078}"/>
                </a:ext>
              </a:extLst>
            </p:cNvPr>
            <p:cNvSpPr/>
            <p:nvPr/>
          </p:nvSpPr>
          <p:spPr>
            <a:xfrm flipH="1">
              <a:off x="15276398" y="5113724"/>
              <a:ext cx="3400870" cy="71187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Cellular-Connected Drones as User Equipements</a:t>
              </a:r>
              <a:endParaRPr lang="en-US" err="1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28B63AD2-898A-48FA-8760-94D18CCF4712}"/>
              </a:ext>
            </a:extLst>
          </p:cNvPr>
          <p:cNvSpPr txBox="1">
            <a:spLocks/>
          </p:cNvSpPr>
          <p:nvPr/>
        </p:nvSpPr>
        <p:spPr>
          <a:xfrm>
            <a:off x="4772497" y="926505"/>
            <a:ext cx="9932044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Application</a:t>
            </a:r>
            <a:endParaRPr lang="en-US" sz="60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B577E-8100-34E0-D707-5BD8272DE14D}"/>
              </a:ext>
            </a:extLst>
          </p:cNvPr>
          <p:cNvSpPr/>
          <p:nvPr/>
        </p:nvSpPr>
        <p:spPr>
          <a:xfrm flipH="1">
            <a:off x="6196169" y="5663787"/>
            <a:ext cx="2772822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i="1">
                <a:solidFill>
                  <a:schemeClr val="bg1"/>
                </a:solidFill>
                <a:latin typeface="Arial"/>
                <a:ea typeface="Roboto Medium"/>
                <a:cs typeface="Arial"/>
              </a:rPr>
              <a:t>Aerial Base Station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D7ADD8-82F0-5C74-E9E2-5BACCBAACF40}"/>
              </a:ext>
            </a:extLst>
          </p:cNvPr>
          <p:cNvSpPr/>
          <p:nvPr/>
        </p:nvSpPr>
        <p:spPr>
          <a:xfrm flipH="1">
            <a:off x="10200104" y="5881698"/>
            <a:ext cx="264672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i="1">
                <a:solidFill>
                  <a:schemeClr val="bg1"/>
                </a:solidFill>
                <a:latin typeface="Arial"/>
                <a:ea typeface="Roboto Medium"/>
                <a:cs typeface="Arial"/>
              </a:rPr>
              <a:t>Other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40A3A-8C92-D229-9B90-5AEF4DEF1CDF}"/>
              </a:ext>
            </a:extLst>
          </p:cNvPr>
          <p:cNvSpPr/>
          <p:nvPr/>
        </p:nvSpPr>
        <p:spPr>
          <a:xfrm>
            <a:off x="2857984" y="7954881"/>
            <a:ext cx="3087755" cy="15576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Coverage and Capacity Enhancement of Wireless Cellular Networks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r">
              <a:lnSpc>
                <a:spcPct val="120000"/>
              </a:lnSpc>
            </a:pP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2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49E5131-CBAF-4C2E-8192-33A43F3AEBB0}"/>
              </a:ext>
            </a:extLst>
          </p:cNvPr>
          <p:cNvSpPr/>
          <p:nvPr/>
        </p:nvSpPr>
        <p:spPr bwMode="auto">
          <a:xfrm>
            <a:off x="2211522" y="4352831"/>
            <a:ext cx="7274139" cy="1957343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5A0737-4809-4CA2-A9B9-8CF729B44451}"/>
              </a:ext>
            </a:extLst>
          </p:cNvPr>
          <p:cNvGrpSpPr/>
          <p:nvPr/>
        </p:nvGrpSpPr>
        <p:grpSpPr>
          <a:xfrm>
            <a:off x="1416270" y="4136838"/>
            <a:ext cx="2851120" cy="1881111"/>
            <a:chOff x="1579434" y="3491400"/>
            <a:chExt cx="2851120" cy="1881111"/>
          </a:xfrm>
        </p:grpSpPr>
        <p:sp>
          <p:nvSpPr>
            <p:cNvPr id="17" name="Trapezoid 2">
              <a:extLst>
                <a:ext uri="{FF2B5EF4-FFF2-40B4-BE49-F238E27FC236}">
                  <a16:creationId xmlns:a16="http://schemas.microsoft.com/office/drawing/2014/main" id="{FFC7FB0A-81A1-4F82-9722-EAFF4E1634B0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8879E4-EE91-4AF7-9D5B-DBA096A935EF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40B3EEE2-E331-4C99-B4B7-43E19D113CF7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" name="Right Triangle 3">
                <a:extLst>
                  <a:ext uri="{FF2B5EF4-FFF2-40B4-BE49-F238E27FC236}">
                    <a16:creationId xmlns:a16="http://schemas.microsoft.com/office/drawing/2014/main" id="{85F25D49-F6B7-4DFF-B3BC-8C6D62B61B23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6B0CF-719B-4AB9-B4D1-5A4D4A3FD524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1</a:t>
                </a: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CE7FA03-48B5-4E34-ACEC-4667B71E9D13}"/>
              </a:ext>
            </a:extLst>
          </p:cNvPr>
          <p:cNvSpPr/>
          <p:nvPr/>
        </p:nvSpPr>
        <p:spPr bwMode="auto">
          <a:xfrm>
            <a:off x="10247037" y="4352831"/>
            <a:ext cx="7274139" cy="1957343"/>
          </a:xfrm>
          <a:prstGeom prst="rect">
            <a:avLst/>
          </a:pr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8713BC-06BE-457E-8BE3-713D1C879BA3}"/>
              </a:ext>
            </a:extLst>
          </p:cNvPr>
          <p:cNvGrpSpPr/>
          <p:nvPr/>
        </p:nvGrpSpPr>
        <p:grpSpPr>
          <a:xfrm>
            <a:off x="9451785" y="4136838"/>
            <a:ext cx="2851120" cy="1881111"/>
            <a:chOff x="1579434" y="3491400"/>
            <a:chExt cx="2851120" cy="1881111"/>
          </a:xfrm>
        </p:grpSpPr>
        <p:sp>
          <p:nvSpPr>
            <p:cNvPr id="50" name="Trapezoid 2">
              <a:extLst>
                <a:ext uri="{FF2B5EF4-FFF2-40B4-BE49-F238E27FC236}">
                  <a16:creationId xmlns:a16="http://schemas.microsoft.com/office/drawing/2014/main" id="{E709A4E0-4465-4A6B-8DA0-C81386B94B9A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5171CF-2999-441A-A74D-DC094AC150B5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04186924-16F3-4990-838E-12FCFFE2F6A1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3" name="Right Triangle 52">
                <a:extLst>
                  <a:ext uri="{FF2B5EF4-FFF2-40B4-BE49-F238E27FC236}">
                    <a16:creationId xmlns:a16="http://schemas.microsoft.com/office/drawing/2014/main" id="{0F2B8A4E-68FA-4AD8-812A-8963CEEBCB40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336AAFA-7327-4859-9D0B-C31796648B10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2</a:t>
                </a:r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C6F70-5D4D-4AC2-BB79-842A33C7E0DB}"/>
              </a:ext>
            </a:extLst>
          </p:cNvPr>
          <p:cNvSpPr/>
          <p:nvPr/>
        </p:nvSpPr>
        <p:spPr bwMode="auto">
          <a:xfrm>
            <a:off x="2211522" y="7081676"/>
            <a:ext cx="7274139" cy="1957343"/>
          </a:xfrm>
          <a:prstGeom prst="rect">
            <a:avLst/>
          </a:pr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9719AE-D12D-488E-B027-39D8C58E2AF9}"/>
              </a:ext>
            </a:extLst>
          </p:cNvPr>
          <p:cNvGrpSpPr/>
          <p:nvPr/>
        </p:nvGrpSpPr>
        <p:grpSpPr>
          <a:xfrm>
            <a:off x="1416270" y="6865683"/>
            <a:ext cx="2851120" cy="1881111"/>
            <a:chOff x="1579434" y="3491400"/>
            <a:chExt cx="2851120" cy="1881111"/>
          </a:xfrm>
        </p:grpSpPr>
        <p:sp>
          <p:nvSpPr>
            <p:cNvPr id="58" name="Trapezoid 2">
              <a:extLst>
                <a:ext uri="{FF2B5EF4-FFF2-40B4-BE49-F238E27FC236}">
                  <a16:creationId xmlns:a16="http://schemas.microsoft.com/office/drawing/2014/main" id="{B6EFFDEE-E9B7-44EE-B07B-91207E2FF36B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05796C-13E6-4118-A0EF-A2672862CF3B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0" name="Right Triangle 59">
                <a:extLst>
                  <a:ext uri="{FF2B5EF4-FFF2-40B4-BE49-F238E27FC236}">
                    <a16:creationId xmlns:a16="http://schemas.microsoft.com/office/drawing/2014/main" id="{06D4EF66-2C5B-4344-8941-E87ECFFD8474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B8EB0F2F-3D28-4B1D-B5D0-55FB59AD1520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EDDF647-8C85-468B-A2ED-690198918AA9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3</a:t>
                </a:r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43CA173-46AC-450D-BB0D-409512281657}"/>
              </a:ext>
            </a:extLst>
          </p:cNvPr>
          <p:cNvSpPr/>
          <p:nvPr/>
        </p:nvSpPr>
        <p:spPr bwMode="auto">
          <a:xfrm>
            <a:off x="10247037" y="7081676"/>
            <a:ext cx="7274139" cy="1957343"/>
          </a:xfrm>
          <a:prstGeom prst="rect">
            <a:avLst/>
          </a:pr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60305F-08EE-4E3E-B4C7-CCB570F9B643}"/>
              </a:ext>
            </a:extLst>
          </p:cNvPr>
          <p:cNvGrpSpPr/>
          <p:nvPr/>
        </p:nvGrpSpPr>
        <p:grpSpPr>
          <a:xfrm>
            <a:off x="9451785" y="6865683"/>
            <a:ext cx="2851120" cy="1881111"/>
            <a:chOff x="1579434" y="3491400"/>
            <a:chExt cx="2851120" cy="1881111"/>
          </a:xfrm>
        </p:grpSpPr>
        <p:sp>
          <p:nvSpPr>
            <p:cNvPr id="66" name="Trapezoid 2">
              <a:extLst>
                <a:ext uri="{FF2B5EF4-FFF2-40B4-BE49-F238E27FC236}">
                  <a16:creationId xmlns:a16="http://schemas.microsoft.com/office/drawing/2014/main" id="{0E154111-EF81-48DD-856C-63DC1E138584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3D0A4FC-8744-4BBF-ADE0-EC9CADCD5D7F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8" name="Right Triangle 67">
                <a:extLst>
                  <a:ext uri="{FF2B5EF4-FFF2-40B4-BE49-F238E27FC236}">
                    <a16:creationId xmlns:a16="http://schemas.microsoft.com/office/drawing/2014/main" id="{F02C4FA1-F972-4207-A3B3-1A02FD38301D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9" name="Right Triangle 68">
                <a:extLst>
                  <a:ext uri="{FF2B5EF4-FFF2-40B4-BE49-F238E27FC236}">
                    <a16:creationId xmlns:a16="http://schemas.microsoft.com/office/drawing/2014/main" id="{878DC9C2-38C9-4433-A6D5-7594E919350E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A542415-D8C8-47B8-BE45-9DA8A2A52780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4</a:t>
                </a:r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E0036CC-D07B-4196-8915-E1949BE4F697}"/>
              </a:ext>
            </a:extLst>
          </p:cNvPr>
          <p:cNvSpPr txBox="1">
            <a:spLocks/>
          </p:cNvSpPr>
          <p:nvPr/>
        </p:nvSpPr>
        <p:spPr>
          <a:xfrm>
            <a:off x="4772497" y="1695064"/>
            <a:ext cx="9932044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Challenges in UAV communication</a:t>
            </a:r>
            <a:endParaRPr lang="id-ID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0C14E85-8081-49D5-B940-C0485F741EE4}"/>
              </a:ext>
            </a:extLst>
          </p:cNvPr>
          <p:cNvSpPr/>
          <p:nvPr/>
        </p:nvSpPr>
        <p:spPr>
          <a:xfrm>
            <a:off x="3414896" y="4893754"/>
            <a:ext cx="4404251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Nexa Bold" panose="02000000000000000000"/>
                <a:cs typeface="Segoe UI Light" panose="020B0502040204020203" pitchFamily="34" charset="0"/>
              </a:rPr>
              <a:t>Channel Modeling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494D1B-762D-400C-83D2-1EC8846C2F95}"/>
              </a:ext>
            </a:extLst>
          </p:cNvPr>
          <p:cNvSpPr/>
          <p:nvPr/>
        </p:nvSpPr>
        <p:spPr>
          <a:xfrm>
            <a:off x="11709288" y="4588384"/>
            <a:ext cx="5003892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Nexa Bold" panose="02000000000000000000"/>
                <a:cs typeface="Segoe UI Light" panose="020B0502040204020203" pitchFamily="34" charset="0"/>
              </a:rPr>
              <a:t>Optimal Deployment of UAV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038E10E-FAED-49C4-9F62-E564ACBE9F48}"/>
              </a:ext>
            </a:extLst>
          </p:cNvPr>
          <p:cNvSpPr/>
          <p:nvPr/>
        </p:nvSpPr>
        <p:spPr>
          <a:xfrm>
            <a:off x="3380781" y="7121015"/>
            <a:ext cx="6070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Nexa Bold"/>
                <a:ea typeface="+mn-lt"/>
                <a:cs typeface="+mn-lt"/>
              </a:rPr>
              <a:t>Performance Analysis of UAV-Enabled  Wireless Networks</a:t>
            </a:r>
            <a:endParaRPr lang="en-US" sz="4000" dirty="0">
              <a:solidFill>
                <a:schemeClr val="bg1"/>
              </a:solidFill>
              <a:latin typeface="Nexa Bold"/>
              <a:cs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2EEB64-10A3-4503-B045-5ACE733709B1}"/>
              </a:ext>
            </a:extLst>
          </p:cNvPr>
          <p:cNvSpPr/>
          <p:nvPr/>
        </p:nvSpPr>
        <p:spPr>
          <a:xfrm>
            <a:off x="11646284" y="7253717"/>
            <a:ext cx="5757156" cy="150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Management &amp; 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26081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294717" y="1704975"/>
            <a:ext cx="645365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Nexa Bold" panose="02000000000000000000"/>
                <a:cs typeface="Arial"/>
              </a:rPr>
              <a:t>Air-to-Ground Channel Modeling </a:t>
            </a:r>
            <a:endParaRPr lang="en-US" sz="5400" dirty="0">
              <a:solidFill>
                <a:schemeClr val="bg1"/>
              </a:solidFill>
              <a:latin typeface="Nexa Bold" panose="02000000000000000000"/>
              <a:cs typeface="Calibri"/>
            </a:endParaRPr>
          </a:p>
        </p:txBody>
      </p:sp>
      <p:pic>
        <p:nvPicPr>
          <p:cNvPr id="4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54BA80-EFBB-B7FC-19C2-0F32E4048B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688" t="2710" r="4615" b="366"/>
          <a:stretch/>
        </p:blipFill>
        <p:spPr>
          <a:xfrm>
            <a:off x="1447800" y="1704975"/>
            <a:ext cx="7032625" cy="7562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/>
              <p:nvPr/>
            </p:nvSpPr>
            <p:spPr>
              <a:xfrm>
                <a:off x="9294717" y="3503295"/>
                <a:ext cx="10165080" cy="6137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modeling of A2G channel is important for optimal design and deployment of UAV-based communication systems.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A2G channel is highly dependent on altitude, type of UAV, elevation angle, and propagation environment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Arial"/>
                    <a:cs typeface="Arial"/>
                  </a:rPr>
                  <a:t>This equation shows the probability of having LoS connection between aerial base station and ground users is an increasing function of elevation angle. 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𝐿𝑜𝑆</m:t>
                        </m:r>
                      </m:sub>
                    </m:sSub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1+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𝐶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𝞗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𝐶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17" y="3503295"/>
                <a:ext cx="10165080" cy="6137321"/>
              </a:xfrm>
              <a:prstGeom prst="rect">
                <a:avLst/>
              </a:prstGeom>
              <a:blipFill>
                <a:blip r:embed="rId3"/>
                <a:stretch>
                  <a:fillRect l="-1080" t="-497" r="-9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3E8AF7-5556-11D4-DDE6-54AFAD5469EF}"/>
              </a:ext>
            </a:extLst>
          </p:cNvPr>
          <p:cNvSpPr txBox="1"/>
          <p:nvPr/>
        </p:nvSpPr>
        <p:spPr>
          <a:xfrm>
            <a:off x="2254631" y="94559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#mg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D1C0"/>
      </a:accent1>
      <a:accent2>
        <a:srgbClr val="32C4A1"/>
      </a:accent2>
      <a:accent3>
        <a:srgbClr val="D8DC30"/>
      </a:accent3>
      <a:accent4>
        <a:srgbClr val="EB81A9"/>
      </a:accent4>
      <a:accent5>
        <a:srgbClr val="A669F7"/>
      </a:accent5>
      <a:accent6>
        <a:srgbClr val="FEB50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</TotalTime>
  <Words>2593</Words>
  <Application>Microsoft Office PowerPoint</Application>
  <PresentationFormat>Custom</PresentationFormat>
  <Paragraphs>246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Arial,Sans-Serif</vt:lpstr>
      <vt:lpstr>Calibri</vt:lpstr>
      <vt:lpstr>Cambria Math</vt:lpstr>
      <vt:lpstr>Montserrat</vt:lpstr>
      <vt:lpstr>Montserrat Light</vt:lpstr>
      <vt:lpstr>Nexa Bold</vt:lpstr>
      <vt:lpstr>Nexa Bold</vt:lpstr>
      <vt:lpstr>Nexa Light</vt:lpstr>
      <vt:lpstr>Segoe UI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Krish Rupapara</cp:lastModifiedBy>
  <cp:revision>11</cp:revision>
  <cp:lastPrinted>2023-05-01T10:32:18Z</cp:lastPrinted>
  <dcterms:created xsi:type="dcterms:W3CDTF">2017-04-18T01:46:38Z</dcterms:created>
  <dcterms:modified xsi:type="dcterms:W3CDTF">2023-05-01T13:32:20Z</dcterms:modified>
</cp:coreProperties>
</file>